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40"/>
  </p:notesMasterIdLst>
  <p:sldIdLst>
    <p:sldId id="333" r:id="rId2"/>
    <p:sldId id="338" r:id="rId3"/>
    <p:sldId id="271" r:id="rId4"/>
    <p:sldId id="336" r:id="rId5"/>
    <p:sldId id="350" r:id="rId6"/>
    <p:sldId id="337" r:id="rId7"/>
    <p:sldId id="339" r:id="rId8"/>
    <p:sldId id="342" r:id="rId9"/>
    <p:sldId id="344" r:id="rId10"/>
    <p:sldId id="343" r:id="rId11"/>
    <p:sldId id="346" r:id="rId12"/>
    <p:sldId id="347" r:id="rId13"/>
    <p:sldId id="348" r:id="rId14"/>
    <p:sldId id="349" r:id="rId15"/>
    <p:sldId id="351" r:id="rId16"/>
    <p:sldId id="352" r:id="rId17"/>
    <p:sldId id="353" r:id="rId18"/>
    <p:sldId id="355" r:id="rId19"/>
    <p:sldId id="356" r:id="rId20"/>
    <p:sldId id="354" r:id="rId21"/>
    <p:sldId id="357" r:id="rId22"/>
    <p:sldId id="358" r:id="rId23"/>
    <p:sldId id="363" r:id="rId24"/>
    <p:sldId id="362" r:id="rId25"/>
    <p:sldId id="359" r:id="rId26"/>
    <p:sldId id="360" r:id="rId27"/>
    <p:sldId id="361" r:id="rId28"/>
    <p:sldId id="367" r:id="rId29"/>
    <p:sldId id="366" r:id="rId30"/>
    <p:sldId id="372" r:id="rId31"/>
    <p:sldId id="364" r:id="rId32"/>
    <p:sldId id="371" r:id="rId33"/>
    <p:sldId id="368" r:id="rId34"/>
    <p:sldId id="369" r:id="rId35"/>
    <p:sldId id="373" r:id="rId36"/>
    <p:sldId id="365" r:id="rId37"/>
    <p:sldId id="374" r:id="rId38"/>
    <p:sldId id="370" r:id="rId39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Proxima Nova" panose="020B0604020202020204" charset="0"/>
      <p:regular r:id="rId46"/>
      <p:bold r:id="rId47"/>
      <p:italic r:id="rId48"/>
      <p:boldItalic r:id="rId49"/>
    </p:embeddedFont>
    <p:embeddedFont>
      <p:font typeface="Proxima Nova Semibold" panose="020B0604020202020204" charset="0"/>
      <p:regular r:id="rId5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CC9B00"/>
    <a:srgbClr val="4BD0A0"/>
    <a:srgbClr val="043C5A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49C63-7C2D-46AB-B6E1-2724CCA816A6}" v="3820" dt="2022-12-29T14:34:52.440"/>
  </p1510:revLst>
</p1510:revInfo>
</file>

<file path=ppt/tableStyles.xml><?xml version="1.0" encoding="utf-8"?>
<a:tblStyleLst xmlns:a="http://schemas.openxmlformats.org/drawingml/2006/main" def="{6B2A6F4F-FC08-4382-A1D8-27071FDD6E49}">
  <a:tblStyle styleId="{6B2A6F4F-FC08-4382-A1D8-27071FDD6E49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9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g Voropaev" userId="048e1db9-079e-4c5d-a3b9-df3b30dfac14" providerId="ADAL" clId="{01B49C63-7C2D-46AB-B6E1-2724CCA816A6}"/>
    <pc:docChg chg="undo redo custSel addSld delSld modSld sldOrd addMainMaster delMainMaster">
      <pc:chgData name="Oleg Voropaev" userId="048e1db9-079e-4c5d-a3b9-df3b30dfac14" providerId="ADAL" clId="{01B49C63-7C2D-46AB-B6E1-2724CCA816A6}" dt="2022-12-29T14:35:43.381" v="49823" actId="20577"/>
      <pc:docMkLst>
        <pc:docMk/>
      </pc:docMkLst>
      <pc:sldChg chg="addSp delSp modSp add del mod">
        <pc:chgData name="Oleg Voropaev" userId="048e1db9-079e-4c5d-a3b9-df3b30dfac14" providerId="ADAL" clId="{01B49C63-7C2D-46AB-B6E1-2724CCA816A6}" dt="2022-12-21T16:25:59.905" v="49723" actId="2696"/>
        <pc:sldMkLst>
          <pc:docMk/>
          <pc:sldMk cId="0" sldId="256"/>
        </pc:sldMkLst>
        <pc:spChg chg="add del">
          <ac:chgData name="Oleg Voropaev" userId="048e1db9-079e-4c5d-a3b9-df3b30dfac14" providerId="ADAL" clId="{01B49C63-7C2D-46AB-B6E1-2724CCA816A6}" dt="2022-12-19T10:53:23.546" v="35611"/>
          <ac:spMkLst>
            <pc:docMk/>
            <pc:sldMk cId="0" sldId="256"/>
            <ac:spMk id="2" creationId="{7E50D334-2AA9-46D8-B490-9D3683BC45C4}"/>
          </ac:spMkLst>
        </pc:spChg>
        <pc:spChg chg="add del mod">
          <ac:chgData name="Oleg Voropaev" userId="048e1db9-079e-4c5d-a3b9-df3b30dfac14" providerId="ADAL" clId="{01B49C63-7C2D-46AB-B6E1-2724CCA816A6}" dt="2022-12-19T10:53:22.922" v="35610" actId="22"/>
          <ac:spMkLst>
            <pc:docMk/>
            <pc:sldMk cId="0" sldId="256"/>
            <ac:spMk id="5" creationId="{0BA67B33-E437-45A2-BF03-F9EF3725CBA7}"/>
          </ac:spMkLst>
        </pc:spChg>
        <pc:spChg chg="add del mod">
          <ac:chgData name="Oleg Voropaev" userId="048e1db9-079e-4c5d-a3b9-df3b30dfac14" providerId="ADAL" clId="{01B49C63-7C2D-46AB-B6E1-2724CCA816A6}" dt="2022-12-14T17:38:09.040" v="35605" actId="20577"/>
          <ac:spMkLst>
            <pc:docMk/>
            <pc:sldMk cId="0" sldId="256"/>
            <ac:spMk id="11" creationId="{D589160D-F53F-4AE9-BC56-253B26F0057F}"/>
          </ac:spMkLst>
        </pc:spChg>
        <pc:spChg chg="del">
          <ac:chgData name="Oleg Voropaev" userId="048e1db9-079e-4c5d-a3b9-df3b30dfac14" providerId="ADAL" clId="{01B49C63-7C2D-46AB-B6E1-2724CCA816A6}" dt="2022-12-14T07:23:05.645" v="29891" actId="478"/>
          <ac:spMkLst>
            <pc:docMk/>
            <pc:sldMk cId="0" sldId="256"/>
            <ac:spMk id="12" creationId="{257241A6-CDA8-4EB1-AE7E-C48E3334E331}"/>
          </ac:spMkLst>
        </pc:spChg>
        <pc:picChg chg="del">
          <ac:chgData name="Oleg Voropaev" userId="048e1db9-079e-4c5d-a3b9-df3b30dfac14" providerId="ADAL" clId="{01B49C63-7C2D-46AB-B6E1-2724CCA816A6}" dt="2022-12-13T14:37:02.025" v="15713" actId="478"/>
          <ac:picMkLst>
            <pc:docMk/>
            <pc:sldMk cId="0" sldId="256"/>
            <ac:picMk id="6" creationId="{0176C10A-423F-4748-8D0C-8DB7670B6DBE}"/>
          </ac:picMkLst>
        </pc:picChg>
        <pc:picChg chg="del">
          <ac:chgData name="Oleg Voropaev" userId="048e1db9-079e-4c5d-a3b9-df3b30dfac14" providerId="ADAL" clId="{01B49C63-7C2D-46AB-B6E1-2724CCA816A6}" dt="2022-12-14T07:23:07.490" v="29892" actId="478"/>
          <ac:picMkLst>
            <pc:docMk/>
            <pc:sldMk cId="0" sldId="256"/>
            <ac:picMk id="8" creationId="{2A5AD28F-AD54-47D7-B193-BECC5C48B07B}"/>
          </ac:picMkLst>
        </pc:picChg>
        <pc:picChg chg="add del mod">
          <ac:chgData name="Oleg Voropaev" userId="048e1db9-079e-4c5d-a3b9-df3b30dfac14" providerId="ADAL" clId="{01B49C63-7C2D-46AB-B6E1-2724CCA816A6}" dt="2022-12-14T17:31:57.260" v="35005" actId="478"/>
          <ac:picMkLst>
            <pc:docMk/>
            <pc:sldMk cId="0" sldId="256"/>
            <ac:picMk id="1026" creationId="{B89EBF8E-DF7E-45BE-A8A3-3268F14FA680}"/>
          </ac:picMkLst>
        </pc:picChg>
        <pc:picChg chg="add del mod">
          <ac:chgData name="Oleg Voropaev" userId="048e1db9-079e-4c5d-a3b9-df3b30dfac14" providerId="ADAL" clId="{01B49C63-7C2D-46AB-B6E1-2724CCA816A6}" dt="2022-12-14T17:31:57.813" v="35006" actId="478"/>
          <ac:picMkLst>
            <pc:docMk/>
            <pc:sldMk cId="0" sldId="256"/>
            <ac:picMk id="1028" creationId="{339301DB-F0B0-470F-AC93-8F5AA74A2210}"/>
          </ac:picMkLst>
        </pc:picChg>
        <pc:picChg chg="add del mod">
          <ac:chgData name="Oleg Voropaev" userId="048e1db9-079e-4c5d-a3b9-df3b30dfac14" providerId="ADAL" clId="{01B49C63-7C2D-46AB-B6E1-2724CCA816A6}" dt="2022-12-14T17:31:55.819" v="35003" actId="478"/>
          <ac:picMkLst>
            <pc:docMk/>
            <pc:sldMk cId="0" sldId="256"/>
            <ac:picMk id="1030" creationId="{08DC74C2-5F0E-4803-BA34-31EC8FE748F1}"/>
          </ac:picMkLst>
        </pc:picChg>
        <pc:picChg chg="add del mod">
          <ac:chgData name="Oleg Voropaev" userId="048e1db9-079e-4c5d-a3b9-df3b30dfac14" providerId="ADAL" clId="{01B49C63-7C2D-46AB-B6E1-2724CCA816A6}" dt="2022-12-14T17:32:08.829" v="35012" actId="478"/>
          <ac:picMkLst>
            <pc:docMk/>
            <pc:sldMk cId="0" sldId="256"/>
            <ac:picMk id="1032" creationId="{3E9147C5-B48F-4A3C-B921-3C6E0DA15D96}"/>
          </ac:picMkLst>
        </pc:picChg>
        <pc:picChg chg="add del mod">
          <ac:chgData name="Oleg Voropaev" userId="048e1db9-079e-4c5d-a3b9-df3b30dfac14" providerId="ADAL" clId="{01B49C63-7C2D-46AB-B6E1-2724CCA816A6}" dt="2022-12-14T17:32:08.131" v="35011" actId="478"/>
          <ac:picMkLst>
            <pc:docMk/>
            <pc:sldMk cId="0" sldId="256"/>
            <ac:picMk id="1034" creationId="{D6FD5FF0-6EBB-4B27-A72B-BC423C92C97E}"/>
          </ac:picMkLst>
        </pc:picChg>
        <pc:picChg chg="add del mod">
          <ac:chgData name="Oleg Voropaev" userId="048e1db9-079e-4c5d-a3b9-df3b30dfac14" providerId="ADAL" clId="{01B49C63-7C2D-46AB-B6E1-2724CCA816A6}" dt="2022-12-14T17:31:56.706" v="35004" actId="478"/>
          <ac:picMkLst>
            <pc:docMk/>
            <pc:sldMk cId="0" sldId="256"/>
            <ac:picMk id="1036" creationId="{D947FBAE-2C24-4BB8-BD58-310E265538BC}"/>
          </ac:picMkLst>
        </pc:picChg>
        <pc:picChg chg="add del mod">
          <ac:chgData name="Oleg Voropaev" userId="048e1db9-079e-4c5d-a3b9-df3b30dfac14" providerId="ADAL" clId="{01B49C63-7C2D-46AB-B6E1-2724CCA816A6}" dt="2022-12-14T17:32:07.523" v="35010" actId="478"/>
          <ac:picMkLst>
            <pc:docMk/>
            <pc:sldMk cId="0" sldId="256"/>
            <ac:picMk id="1038" creationId="{E9CEDA37-C124-40CF-93E2-0EF5BE227A02}"/>
          </ac:picMkLst>
        </pc:picChg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57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58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59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0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1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2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3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4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5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6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7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8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69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70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72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73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74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75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76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77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78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79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0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1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2"/>
        </pc:sldMkLst>
      </pc:sldChg>
      <pc:sldChg chg="addSp delSp add del mod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3"/>
        </pc:sldMkLst>
        <pc:picChg chg="add del">
          <ac:chgData name="Oleg Voropaev" userId="048e1db9-079e-4c5d-a3b9-df3b30dfac14" providerId="ADAL" clId="{01B49C63-7C2D-46AB-B6E1-2724CCA816A6}" dt="2022-12-09T06:49:16.356" v="120" actId="478"/>
          <ac:picMkLst>
            <pc:docMk/>
            <pc:sldMk cId="0" sldId="283"/>
            <ac:picMk id="1127" creationId="{00000000-0000-0000-0000-000000000000}"/>
          </ac:picMkLst>
        </pc:picChg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4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5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6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7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8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89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0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1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2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3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4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5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6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7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8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299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0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1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2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3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4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5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6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7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8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09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0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1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2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3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4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5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6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7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8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19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0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1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2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3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4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5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6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7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8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29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30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31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0" sldId="332"/>
        </pc:sldMkLst>
      </pc:sldChg>
      <pc:sldChg chg="modSp add mod ord">
        <pc:chgData name="Oleg Voropaev" userId="048e1db9-079e-4c5d-a3b9-df3b30dfac14" providerId="ADAL" clId="{01B49C63-7C2D-46AB-B6E1-2724CCA816A6}" dt="2022-12-20T10:50:31.001" v="41220" actId="255"/>
        <pc:sldMkLst>
          <pc:docMk/>
          <pc:sldMk cId="185459594" sldId="333"/>
        </pc:sldMkLst>
        <pc:spChg chg="mod">
          <ac:chgData name="Oleg Voropaev" userId="048e1db9-079e-4c5d-a3b9-df3b30dfac14" providerId="ADAL" clId="{01B49C63-7C2D-46AB-B6E1-2724CCA816A6}" dt="2022-12-20T10:50:31.001" v="41220" actId="255"/>
          <ac:spMkLst>
            <pc:docMk/>
            <pc:sldMk cId="185459594" sldId="333"/>
            <ac:spMk id="861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09T11:30:32.789" v="6373" actId="6549"/>
          <ac:spMkLst>
            <pc:docMk/>
            <pc:sldMk cId="185459594" sldId="333"/>
            <ac:spMk id="862" creationId="{00000000-0000-0000-0000-000000000000}"/>
          </ac:spMkLst>
        </pc:spChg>
      </pc:sldChg>
      <pc:sldChg chg="addSp delSp modSp add del mod ord">
        <pc:chgData name="Oleg Voropaev" userId="048e1db9-079e-4c5d-a3b9-df3b30dfac14" providerId="ADAL" clId="{01B49C63-7C2D-46AB-B6E1-2724CCA816A6}" dt="2022-12-21T16:26:03.097" v="49724" actId="2696"/>
        <pc:sldMkLst>
          <pc:docMk/>
          <pc:sldMk cId="3555095323" sldId="334"/>
        </pc:sldMkLst>
        <pc:spChg chg="add mod">
          <ac:chgData name="Oleg Voropaev" userId="048e1db9-079e-4c5d-a3b9-df3b30dfac14" providerId="ADAL" clId="{01B49C63-7C2D-46AB-B6E1-2724CCA816A6}" dt="2022-12-09T10:00:45.414" v="1575" actId="1038"/>
          <ac:spMkLst>
            <pc:docMk/>
            <pc:sldMk cId="3555095323" sldId="334"/>
            <ac:spMk id="14" creationId="{CDE303AF-8429-4400-AD87-153E571254B4}"/>
          </ac:spMkLst>
        </pc:spChg>
        <pc:spChg chg="add mod">
          <ac:chgData name="Oleg Voropaev" userId="048e1db9-079e-4c5d-a3b9-df3b30dfac14" providerId="ADAL" clId="{01B49C63-7C2D-46AB-B6E1-2724CCA816A6}" dt="2022-12-09T09:59:05.131" v="1450" actId="1076"/>
          <ac:spMkLst>
            <pc:docMk/>
            <pc:sldMk cId="3555095323" sldId="334"/>
            <ac:spMk id="15" creationId="{271CC210-6136-4622-BC9E-5F2BEE567C05}"/>
          </ac:spMkLst>
        </pc:spChg>
        <pc:spChg chg="add mod">
          <ac:chgData name="Oleg Voropaev" userId="048e1db9-079e-4c5d-a3b9-df3b30dfac14" providerId="ADAL" clId="{01B49C63-7C2D-46AB-B6E1-2724CCA816A6}" dt="2022-12-09T09:55:48.052" v="1421" actId="1036"/>
          <ac:spMkLst>
            <pc:docMk/>
            <pc:sldMk cId="3555095323" sldId="334"/>
            <ac:spMk id="16" creationId="{AF967C85-D1FB-441C-87AD-1E2E1C859FA6}"/>
          </ac:spMkLst>
        </pc:spChg>
        <pc:spChg chg="add del mod">
          <ac:chgData name="Oleg Voropaev" userId="048e1db9-079e-4c5d-a3b9-df3b30dfac14" providerId="ADAL" clId="{01B49C63-7C2D-46AB-B6E1-2724CCA816A6}" dt="2022-12-09T09:53:32.277" v="1278" actId="478"/>
          <ac:spMkLst>
            <pc:docMk/>
            <pc:sldMk cId="3555095323" sldId="334"/>
            <ac:spMk id="17" creationId="{7C40F31C-2102-404A-90BB-20BEF8433046}"/>
          </ac:spMkLst>
        </pc:spChg>
        <pc:spChg chg="add mod">
          <ac:chgData name="Oleg Voropaev" userId="048e1db9-079e-4c5d-a3b9-df3b30dfac14" providerId="ADAL" clId="{01B49C63-7C2D-46AB-B6E1-2724CCA816A6}" dt="2022-12-09T10:19:41.035" v="2652" actId="1036"/>
          <ac:spMkLst>
            <pc:docMk/>
            <pc:sldMk cId="3555095323" sldId="334"/>
            <ac:spMk id="18" creationId="{E95316CB-7662-4748-9463-039815DFD992}"/>
          </ac:spMkLst>
        </pc:spChg>
        <pc:spChg chg="add mod">
          <ac:chgData name="Oleg Voropaev" userId="048e1db9-079e-4c5d-a3b9-df3b30dfac14" providerId="ADAL" clId="{01B49C63-7C2D-46AB-B6E1-2724CCA816A6}" dt="2022-12-09T09:55:48.052" v="1421" actId="1036"/>
          <ac:spMkLst>
            <pc:docMk/>
            <pc:sldMk cId="3555095323" sldId="334"/>
            <ac:spMk id="19" creationId="{7BA74162-15C2-4A96-AE6A-F52FE7650437}"/>
          </ac:spMkLst>
        </pc:spChg>
        <pc:spChg chg="add mod">
          <ac:chgData name="Oleg Voropaev" userId="048e1db9-079e-4c5d-a3b9-df3b30dfac14" providerId="ADAL" clId="{01B49C63-7C2D-46AB-B6E1-2724CCA816A6}" dt="2022-12-09T10:04:30.936" v="1917" actId="1036"/>
          <ac:spMkLst>
            <pc:docMk/>
            <pc:sldMk cId="3555095323" sldId="334"/>
            <ac:spMk id="20" creationId="{9A19D33A-6E60-4169-88D9-64BA2A1936A7}"/>
          </ac:spMkLst>
        </pc:spChg>
        <pc:spChg chg="add mod">
          <ac:chgData name="Oleg Voropaev" userId="048e1db9-079e-4c5d-a3b9-df3b30dfac14" providerId="ADAL" clId="{01B49C63-7C2D-46AB-B6E1-2724CCA816A6}" dt="2022-12-09T10:03:12.759" v="1699" actId="1037"/>
          <ac:spMkLst>
            <pc:docMk/>
            <pc:sldMk cId="3555095323" sldId="334"/>
            <ac:spMk id="25" creationId="{A8CB7509-3D4A-4A9B-A890-117BF4F3690F}"/>
          </ac:spMkLst>
        </pc:spChg>
        <pc:spChg chg="add mod">
          <ac:chgData name="Oleg Voropaev" userId="048e1db9-079e-4c5d-a3b9-df3b30dfac14" providerId="ADAL" clId="{01B49C63-7C2D-46AB-B6E1-2724CCA816A6}" dt="2022-12-09T10:03:39.273" v="1779" actId="6549"/>
          <ac:spMkLst>
            <pc:docMk/>
            <pc:sldMk cId="3555095323" sldId="334"/>
            <ac:spMk id="26" creationId="{9617C9BA-D754-4339-BB2E-DF935B162565}"/>
          </ac:spMkLst>
        </pc:spChg>
        <pc:spChg chg="add mod">
          <ac:chgData name="Oleg Voropaev" userId="048e1db9-079e-4c5d-a3b9-df3b30dfac14" providerId="ADAL" clId="{01B49C63-7C2D-46AB-B6E1-2724CCA816A6}" dt="2022-12-09T10:19:19.927" v="2649" actId="6549"/>
          <ac:spMkLst>
            <pc:docMk/>
            <pc:sldMk cId="3555095323" sldId="334"/>
            <ac:spMk id="27" creationId="{0925962D-8592-4B9F-8E34-C19FF9B20483}"/>
          </ac:spMkLst>
        </pc:spChg>
        <pc:spChg chg="add mod">
          <ac:chgData name="Oleg Voropaev" userId="048e1db9-079e-4c5d-a3b9-df3b30dfac14" providerId="ADAL" clId="{01B49C63-7C2D-46AB-B6E1-2724CCA816A6}" dt="2022-12-09T10:17:35.771" v="2581" actId="6549"/>
          <ac:spMkLst>
            <pc:docMk/>
            <pc:sldMk cId="3555095323" sldId="334"/>
            <ac:spMk id="28" creationId="{58E76A54-A88A-4696-B771-14D93EF1F39C}"/>
          </ac:spMkLst>
        </pc:spChg>
        <pc:spChg chg="mod">
          <ac:chgData name="Oleg Voropaev" userId="048e1db9-079e-4c5d-a3b9-df3b30dfac14" providerId="ADAL" clId="{01B49C63-7C2D-46AB-B6E1-2724CCA816A6}" dt="2022-12-09T10:23:24.337" v="2677" actId="948"/>
          <ac:spMkLst>
            <pc:docMk/>
            <pc:sldMk cId="3555095323" sldId="334"/>
            <ac:spMk id="1125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09T07:54:10.139" v="291" actId="20577"/>
          <ac:spMkLst>
            <pc:docMk/>
            <pc:sldMk cId="3555095323" sldId="334"/>
            <ac:spMk id="1126" creationId="{00000000-0000-0000-0000-000000000000}"/>
          </ac:spMkLst>
        </pc:spChg>
        <pc:spChg chg="del mod">
          <ac:chgData name="Oleg Voropaev" userId="048e1db9-079e-4c5d-a3b9-df3b30dfac14" providerId="ADAL" clId="{01B49C63-7C2D-46AB-B6E1-2724CCA816A6}" dt="2022-12-09T09:59:43.235" v="1561" actId="478"/>
          <ac:spMkLst>
            <pc:docMk/>
            <pc:sldMk cId="3555095323" sldId="334"/>
            <ac:spMk id="1128" creationId="{00000000-0000-0000-0000-000000000000}"/>
          </ac:spMkLst>
        </pc:spChg>
        <pc:graphicFrameChg chg="add del mod">
          <ac:chgData name="Oleg Voropaev" userId="048e1db9-079e-4c5d-a3b9-df3b30dfac14" providerId="ADAL" clId="{01B49C63-7C2D-46AB-B6E1-2724CCA816A6}" dt="2022-12-09T09:48:31.719" v="1039" actId="478"/>
          <ac:graphicFrameMkLst>
            <pc:docMk/>
            <pc:sldMk cId="3555095323" sldId="334"/>
            <ac:graphicFrameMk id="6" creationId="{74C54F5A-7A15-4632-A0AA-92F4C62CF1F3}"/>
          </ac:graphicFrameMkLst>
        </pc:graphicFrameChg>
        <pc:picChg chg="add mod">
          <ac:chgData name="Oleg Voropaev" userId="048e1db9-079e-4c5d-a3b9-df3b30dfac14" providerId="ADAL" clId="{01B49C63-7C2D-46AB-B6E1-2724CCA816A6}" dt="2022-12-09T09:59:56.876" v="1563" actId="1076"/>
          <ac:picMkLst>
            <pc:docMk/>
            <pc:sldMk cId="3555095323" sldId="334"/>
            <ac:picMk id="3" creationId="{A8C5E3E8-6F2B-41BA-B87D-29B2B8F3EFE6}"/>
          </ac:picMkLst>
        </pc:picChg>
        <pc:picChg chg="add mod">
          <ac:chgData name="Oleg Voropaev" userId="048e1db9-079e-4c5d-a3b9-df3b30dfac14" providerId="ADAL" clId="{01B49C63-7C2D-46AB-B6E1-2724CCA816A6}" dt="2022-12-09T10:00:21.660" v="1566" actId="1076"/>
          <ac:picMkLst>
            <pc:docMk/>
            <pc:sldMk cId="3555095323" sldId="334"/>
            <ac:picMk id="23" creationId="{30717FF4-67B1-4F43-810B-22545DFDF7D0}"/>
          </ac:picMkLst>
        </pc:picChg>
        <pc:picChg chg="add mod">
          <ac:chgData name="Oleg Voropaev" userId="048e1db9-079e-4c5d-a3b9-df3b30dfac14" providerId="ADAL" clId="{01B49C63-7C2D-46AB-B6E1-2724CCA816A6}" dt="2022-12-09T10:00:46.311" v="1577" actId="1038"/>
          <ac:picMkLst>
            <pc:docMk/>
            <pc:sldMk cId="3555095323" sldId="334"/>
            <ac:picMk id="24" creationId="{87103156-F2B4-417D-B315-64CE73B50C2C}"/>
          </ac:picMkLst>
        </pc:picChg>
        <pc:picChg chg="del">
          <ac:chgData name="Oleg Voropaev" userId="048e1db9-079e-4c5d-a3b9-df3b30dfac14" providerId="ADAL" clId="{01B49C63-7C2D-46AB-B6E1-2724CCA816A6}" dt="2022-12-09T07:43:22.861" v="124" actId="478"/>
          <ac:picMkLst>
            <pc:docMk/>
            <pc:sldMk cId="3555095323" sldId="334"/>
            <ac:picMk id="1127" creationId="{00000000-0000-0000-0000-000000000000}"/>
          </ac:picMkLst>
        </pc:picChg>
        <pc:cxnChg chg="add del mod">
          <ac:chgData name="Oleg Voropaev" userId="048e1db9-079e-4c5d-a3b9-df3b30dfac14" providerId="ADAL" clId="{01B49C63-7C2D-46AB-B6E1-2724CCA816A6}" dt="2022-12-09T09:52:35.862" v="1229" actId="478"/>
          <ac:cxnSpMkLst>
            <pc:docMk/>
            <pc:sldMk cId="3555095323" sldId="334"/>
            <ac:cxnSpMk id="7" creationId="{BFE051AB-61B0-47E6-8D5C-72696395058C}"/>
          </ac:cxnSpMkLst>
        </pc:cxnChg>
        <pc:cxnChg chg="add del mod">
          <ac:chgData name="Oleg Voropaev" userId="048e1db9-079e-4c5d-a3b9-df3b30dfac14" providerId="ADAL" clId="{01B49C63-7C2D-46AB-B6E1-2724CCA816A6}" dt="2022-12-09T09:51:36.545" v="1181" actId="478"/>
          <ac:cxnSpMkLst>
            <pc:docMk/>
            <pc:sldMk cId="3555095323" sldId="334"/>
            <ac:cxnSpMk id="8" creationId="{8E7EC851-F570-45A7-B947-C61C544C8437}"/>
          </ac:cxnSpMkLst>
        </pc:cxnChg>
        <pc:cxnChg chg="add del mod">
          <ac:chgData name="Oleg Voropaev" userId="048e1db9-079e-4c5d-a3b9-df3b30dfac14" providerId="ADAL" clId="{01B49C63-7C2D-46AB-B6E1-2724CCA816A6}" dt="2022-12-09T09:52:37.926" v="1231" actId="478"/>
          <ac:cxnSpMkLst>
            <pc:docMk/>
            <pc:sldMk cId="3555095323" sldId="334"/>
            <ac:cxnSpMk id="9" creationId="{FF45C715-BE9E-4EF5-B030-C1E6CA3290AE}"/>
          </ac:cxnSpMkLst>
        </pc:cxnChg>
        <pc:cxnChg chg="add del mod">
          <ac:chgData name="Oleg Voropaev" userId="048e1db9-079e-4c5d-a3b9-df3b30dfac14" providerId="ADAL" clId="{01B49C63-7C2D-46AB-B6E1-2724CCA816A6}" dt="2022-12-09T09:52:29.442" v="1227" actId="478"/>
          <ac:cxnSpMkLst>
            <pc:docMk/>
            <pc:sldMk cId="3555095323" sldId="334"/>
            <ac:cxnSpMk id="10" creationId="{2DBB8486-829A-4AD5-8A85-86D599A8FAA9}"/>
          </ac:cxnSpMkLst>
        </pc:cxnChg>
        <pc:cxnChg chg="add mod">
          <ac:chgData name="Oleg Voropaev" userId="048e1db9-079e-4c5d-a3b9-df3b30dfac14" providerId="ADAL" clId="{01B49C63-7C2D-46AB-B6E1-2724CCA816A6}" dt="2022-12-09T10:04:19.795" v="1914" actId="14100"/>
          <ac:cxnSpMkLst>
            <pc:docMk/>
            <pc:sldMk cId="3555095323" sldId="334"/>
            <ac:cxnSpMk id="11" creationId="{10C05B6B-EEC6-4FA1-B03D-2EF727B7D1D0}"/>
          </ac:cxnSpMkLst>
        </pc:cxnChg>
        <pc:cxnChg chg="add del mod">
          <ac:chgData name="Oleg Voropaev" userId="048e1db9-079e-4c5d-a3b9-df3b30dfac14" providerId="ADAL" clId="{01B49C63-7C2D-46AB-B6E1-2724CCA816A6}" dt="2022-12-09T09:52:36.517" v="1230" actId="478"/>
          <ac:cxnSpMkLst>
            <pc:docMk/>
            <pc:sldMk cId="3555095323" sldId="334"/>
            <ac:cxnSpMk id="12" creationId="{D2AAB990-30F2-4CF9-B1BE-F7D2BBF03991}"/>
          </ac:cxnSpMkLst>
        </pc:cxnChg>
        <pc:cxnChg chg="add del mod">
          <ac:chgData name="Oleg Voropaev" userId="048e1db9-079e-4c5d-a3b9-df3b30dfac14" providerId="ADAL" clId="{01B49C63-7C2D-46AB-B6E1-2724CCA816A6}" dt="2022-12-09T09:54:42.259" v="1350" actId="478"/>
          <ac:cxnSpMkLst>
            <pc:docMk/>
            <pc:sldMk cId="3555095323" sldId="334"/>
            <ac:cxnSpMk id="13" creationId="{C919705E-89E6-42FC-BA1B-E9E8D699605A}"/>
          </ac:cxnSpMkLst>
        </pc:cxnChg>
        <pc:cxnChg chg="add mod">
          <ac:chgData name="Oleg Voropaev" userId="048e1db9-079e-4c5d-a3b9-df3b30dfac14" providerId="ADAL" clId="{01B49C63-7C2D-46AB-B6E1-2724CCA816A6}" dt="2022-12-09T10:04:06.761" v="1851" actId="14100"/>
          <ac:cxnSpMkLst>
            <pc:docMk/>
            <pc:sldMk cId="3555095323" sldId="334"/>
            <ac:cxnSpMk id="21" creationId="{039DB3D4-AEA4-4FA8-B437-F6F629567538}"/>
          </ac:cxnSpMkLst>
        </pc:cxnChg>
      </pc:sldChg>
      <pc:sldChg chg="modSp add del">
        <pc:chgData name="Oleg Voropaev" userId="048e1db9-079e-4c5d-a3b9-df3b30dfac14" providerId="ADAL" clId="{01B49C63-7C2D-46AB-B6E1-2724CCA816A6}" dt="2022-12-21T16:26:05.785" v="49725" actId="2696"/>
        <pc:sldMkLst>
          <pc:docMk/>
          <pc:sldMk cId="484767102" sldId="335"/>
        </pc:sldMkLst>
        <pc:graphicFrameChg chg="mod">
          <ac:chgData name="Oleg Voropaev" userId="048e1db9-079e-4c5d-a3b9-df3b30dfac14" providerId="ADAL" clId="{01B49C63-7C2D-46AB-B6E1-2724CCA816A6}" dt="2022-12-09T10:38:24.373" v="3880" actId="207"/>
          <ac:graphicFrameMkLst>
            <pc:docMk/>
            <pc:sldMk cId="484767102" sldId="335"/>
            <ac:graphicFrameMk id="6" creationId="{74C54F5A-7A15-4632-A0AA-92F4C62CF1F3}"/>
          </ac:graphicFrameMkLst>
        </pc:graphicFrameChg>
      </pc:sldChg>
      <pc:sldChg chg="add del ord">
        <pc:chgData name="Oleg Voropaev" userId="048e1db9-079e-4c5d-a3b9-df3b30dfac14" providerId="ADAL" clId="{01B49C63-7C2D-46AB-B6E1-2724CCA816A6}" dt="2022-12-09T10:10:53.715" v="2219" actId="47"/>
        <pc:sldMkLst>
          <pc:docMk/>
          <pc:sldMk cId="1376641201" sldId="336"/>
        </pc:sldMkLst>
      </pc:sldChg>
      <pc:sldChg chg="addSp delSp modSp add mod ord">
        <pc:chgData name="Oleg Voropaev" userId="048e1db9-079e-4c5d-a3b9-df3b30dfac14" providerId="ADAL" clId="{01B49C63-7C2D-46AB-B6E1-2724CCA816A6}" dt="2022-12-13T19:38:09.825" v="29076" actId="6549"/>
        <pc:sldMkLst>
          <pc:docMk/>
          <pc:sldMk cId="2376552016" sldId="336"/>
        </pc:sldMkLst>
        <pc:spChg chg="add mod">
          <ac:chgData name="Oleg Voropaev" userId="048e1db9-079e-4c5d-a3b9-df3b30dfac14" providerId="ADAL" clId="{01B49C63-7C2D-46AB-B6E1-2724CCA816A6}" dt="2022-12-09T10:59:31.543" v="5114" actId="122"/>
          <ac:spMkLst>
            <pc:docMk/>
            <pc:sldMk cId="2376552016" sldId="336"/>
            <ac:spMk id="14" creationId="{F03C0A94-489D-4AE9-A2D9-4FF199CE3AED}"/>
          </ac:spMkLst>
        </pc:spChg>
        <pc:spChg chg="add mod">
          <ac:chgData name="Oleg Voropaev" userId="048e1db9-079e-4c5d-a3b9-df3b30dfac14" providerId="ADAL" clId="{01B49C63-7C2D-46AB-B6E1-2724CCA816A6}" dt="2022-12-09T10:57:49.684" v="5028" actId="1037"/>
          <ac:spMkLst>
            <pc:docMk/>
            <pc:sldMk cId="2376552016" sldId="336"/>
            <ac:spMk id="15" creationId="{99B54F51-7922-4210-B821-ED23A8EBC669}"/>
          </ac:spMkLst>
        </pc:spChg>
        <pc:spChg chg="add mod">
          <ac:chgData name="Oleg Voropaev" userId="048e1db9-079e-4c5d-a3b9-df3b30dfac14" providerId="ADAL" clId="{01B49C63-7C2D-46AB-B6E1-2724CCA816A6}" dt="2022-12-09T11:13:35.723" v="5762" actId="120"/>
          <ac:spMkLst>
            <pc:docMk/>
            <pc:sldMk cId="2376552016" sldId="336"/>
            <ac:spMk id="16" creationId="{B65DBE2B-4FAA-46BF-94B7-69AAC030412A}"/>
          </ac:spMkLst>
        </pc:spChg>
        <pc:spChg chg="add mod">
          <ac:chgData name="Oleg Voropaev" userId="048e1db9-079e-4c5d-a3b9-df3b30dfac14" providerId="ADAL" clId="{01B49C63-7C2D-46AB-B6E1-2724CCA816A6}" dt="2022-12-09T13:19:03.268" v="10277" actId="1038"/>
          <ac:spMkLst>
            <pc:docMk/>
            <pc:sldMk cId="2376552016" sldId="336"/>
            <ac:spMk id="17" creationId="{74B1687F-CDC6-4320-B31C-E63FEA4A1D13}"/>
          </ac:spMkLst>
        </pc:spChg>
        <pc:spChg chg="add mod">
          <ac:chgData name="Oleg Voropaev" userId="048e1db9-079e-4c5d-a3b9-df3b30dfac14" providerId="ADAL" clId="{01B49C63-7C2D-46AB-B6E1-2724CCA816A6}" dt="2022-12-09T11:14:37.030" v="5808" actId="1038"/>
          <ac:spMkLst>
            <pc:docMk/>
            <pc:sldMk cId="2376552016" sldId="336"/>
            <ac:spMk id="18" creationId="{70D904C3-3A23-456F-B803-E40EDFF3F4C8}"/>
          </ac:spMkLst>
        </pc:spChg>
        <pc:spChg chg="add mod">
          <ac:chgData name="Oleg Voropaev" userId="048e1db9-079e-4c5d-a3b9-df3b30dfac14" providerId="ADAL" clId="{01B49C63-7C2D-46AB-B6E1-2724CCA816A6}" dt="2022-12-09T11:00:30.774" v="5182" actId="1036"/>
          <ac:spMkLst>
            <pc:docMk/>
            <pc:sldMk cId="2376552016" sldId="336"/>
            <ac:spMk id="23" creationId="{629BA12D-7249-40FB-81A7-08148F0169E3}"/>
          </ac:spMkLst>
        </pc:spChg>
        <pc:spChg chg="add mod">
          <ac:chgData name="Oleg Voropaev" userId="048e1db9-079e-4c5d-a3b9-df3b30dfac14" providerId="ADAL" clId="{01B49C63-7C2D-46AB-B6E1-2724CCA816A6}" dt="2022-12-09T11:00:23.526" v="5163" actId="1035"/>
          <ac:spMkLst>
            <pc:docMk/>
            <pc:sldMk cId="2376552016" sldId="336"/>
            <ac:spMk id="24" creationId="{47C7AF8A-89A5-41A1-9562-B9EF9D78D537}"/>
          </ac:spMkLst>
        </pc:spChg>
        <pc:spChg chg="add del mod">
          <ac:chgData name="Oleg Voropaev" userId="048e1db9-079e-4c5d-a3b9-df3b30dfac14" providerId="ADAL" clId="{01B49C63-7C2D-46AB-B6E1-2724CCA816A6}" dt="2022-12-09T10:27:41.337" v="2789" actId="478"/>
          <ac:spMkLst>
            <pc:docMk/>
            <pc:sldMk cId="2376552016" sldId="336"/>
            <ac:spMk id="25" creationId="{356DF578-5000-4952-9E79-EC7BAAB6F8A9}"/>
          </ac:spMkLst>
        </pc:spChg>
        <pc:spChg chg="add del mod">
          <ac:chgData name="Oleg Voropaev" userId="048e1db9-079e-4c5d-a3b9-df3b30dfac14" providerId="ADAL" clId="{01B49C63-7C2D-46AB-B6E1-2724CCA816A6}" dt="2022-12-09T10:33:12.513" v="3459"/>
          <ac:spMkLst>
            <pc:docMk/>
            <pc:sldMk cId="2376552016" sldId="336"/>
            <ac:spMk id="27" creationId="{856C5DB1-D44A-4105-B108-B0565D1E6461}"/>
          </ac:spMkLst>
        </pc:spChg>
        <pc:spChg chg="add del mod">
          <ac:chgData name="Oleg Voropaev" userId="048e1db9-079e-4c5d-a3b9-df3b30dfac14" providerId="ADAL" clId="{01B49C63-7C2D-46AB-B6E1-2724CCA816A6}" dt="2022-12-09T10:33:12.513" v="3459"/>
          <ac:spMkLst>
            <pc:docMk/>
            <pc:sldMk cId="2376552016" sldId="336"/>
            <ac:spMk id="28" creationId="{C7E57F6A-89B3-4408-A920-83425356D54D}"/>
          </ac:spMkLst>
        </pc:spChg>
        <pc:spChg chg="add del mod">
          <ac:chgData name="Oleg Voropaev" userId="048e1db9-079e-4c5d-a3b9-df3b30dfac14" providerId="ADAL" clId="{01B49C63-7C2D-46AB-B6E1-2724CCA816A6}" dt="2022-12-09T10:33:12.513" v="3459"/>
          <ac:spMkLst>
            <pc:docMk/>
            <pc:sldMk cId="2376552016" sldId="336"/>
            <ac:spMk id="29" creationId="{2F4B5590-3361-4573-B0A6-32F850071C93}"/>
          </ac:spMkLst>
        </pc:spChg>
        <pc:spChg chg="add del mod">
          <ac:chgData name="Oleg Voropaev" userId="048e1db9-079e-4c5d-a3b9-df3b30dfac14" providerId="ADAL" clId="{01B49C63-7C2D-46AB-B6E1-2724CCA816A6}" dt="2022-12-09T10:33:12.513" v="3459"/>
          <ac:spMkLst>
            <pc:docMk/>
            <pc:sldMk cId="2376552016" sldId="336"/>
            <ac:spMk id="30" creationId="{B8B40582-84F2-4111-9FC3-D2A3BF28FC17}"/>
          </ac:spMkLst>
        </pc:spChg>
        <pc:spChg chg="add del mod">
          <ac:chgData name="Oleg Voropaev" userId="048e1db9-079e-4c5d-a3b9-df3b30dfac14" providerId="ADAL" clId="{01B49C63-7C2D-46AB-B6E1-2724CCA816A6}" dt="2022-12-09T10:33:12.513" v="3459"/>
          <ac:spMkLst>
            <pc:docMk/>
            <pc:sldMk cId="2376552016" sldId="336"/>
            <ac:spMk id="31" creationId="{772E86FA-D307-4DC6-BA89-9A6929853088}"/>
          </ac:spMkLst>
        </pc:spChg>
        <pc:spChg chg="add del mod">
          <ac:chgData name="Oleg Voropaev" userId="048e1db9-079e-4c5d-a3b9-df3b30dfac14" providerId="ADAL" clId="{01B49C63-7C2D-46AB-B6E1-2724CCA816A6}" dt="2022-12-09T10:33:12.513" v="3459"/>
          <ac:spMkLst>
            <pc:docMk/>
            <pc:sldMk cId="2376552016" sldId="336"/>
            <ac:spMk id="36" creationId="{67B0A226-3718-4D05-B054-E79083EC750A}"/>
          </ac:spMkLst>
        </pc:spChg>
        <pc:spChg chg="add del mod">
          <ac:chgData name="Oleg Voropaev" userId="048e1db9-079e-4c5d-a3b9-df3b30dfac14" providerId="ADAL" clId="{01B49C63-7C2D-46AB-B6E1-2724CCA816A6}" dt="2022-12-09T10:33:12.513" v="3459"/>
          <ac:spMkLst>
            <pc:docMk/>
            <pc:sldMk cId="2376552016" sldId="336"/>
            <ac:spMk id="37" creationId="{A25917F0-1FC7-4B52-9254-3424AC1A3CDA}"/>
          </ac:spMkLst>
        </pc:spChg>
        <pc:spChg chg="add del mod">
          <ac:chgData name="Oleg Voropaev" userId="048e1db9-079e-4c5d-a3b9-df3b30dfac14" providerId="ADAL" clId="{01B49C63-7C2D-46AB-B6E1-2724CCA816A6}" dt="2022-12-09T10:33:12.513" v="3459"/>
          <ac:spMkLst>
            <pc:docMk/>
            <pc:sldMk cId="2376552016" sldId="336"/>
            <ac:spMk id="38" creationId="{0F2818DD-7252-4A9F-8CC6-47DA4185133A}"/>
          </ac:spMkLst>
        </pc:spChg>
        <pc:spChg chg="add mod">
          <ac:chgData name="Oleg Voropaev" userId="048e1db9-079e-4c5d-a3b9-df3b30dfac14" providerId="ADAL" clId="{01B49C63-7C2D-46AB-B6E1-2724CCA816A6}" dt="2022-12-09T10:59:21.265" v="5112" actId="1037"/>
          <ac:spMkLst>
            <pc:docMk/>
            <pc:sldMk cId="2376552016" sldId="336"/>
            <ac:spMk id="40" creationId="{74BC0AE9-ACF1-4DD6-9990-463FE06BA3DC}"/>
          </ac:spMkLst>
        </pc:spChg>
        <pc:spChg chg="add mod">
          <ac:chgData name="Oleg Voropaev" userId="048e1db9-079e-4c5d-a3b9-df3b30dfac14" providerId="ADAL" clId="{01B49C63-7C2D-46AB-B6E1-2724CCA816A6}" dt="2022-12-09T11:09:38.788" v="5676" actId="1036"/>
          <ac:spMkLst>
            <pc:docMk/>
            <pc:sldMk cId="2376552016" sldId="336"/>
            <ac:spMk id="43" creationId="{0B1D41AF-A917-4D5F-AA62-D0D5695733A8}"/>
          </ac:spMkLst>
        </pc:spChg>
        <pc:spChg chg="add mod">
          <ac:chgData name="Oleg Voropaev" userId="048e1db9-079e-4c5d-a3b9-df3b30dfac14" providerId="ADAL" clId="{01B49C63-7C2D-46AB-B6E1-2724CCA816A6}" dt="2022-12-13T19:38:09.825" v="29076" actId="6549"/>
          <ac:spMkLst>
            <pc:docMk/>
            <pc:sldMk cId="2376552016" sldId="336"/>
            <ac:spMk id="50" creationId="{1559CBC8-4083-40D4-BC3C-F8C8A59C8B33}"/>
          </ac:spMkLst>
        </pc:spChg>
        <pc:spChg chg="del">
          <ac:chgData name="Oleg Voropaev" userId="048e1db9-079e-4c5d-a3b9-df3b30dfac14" providerId="ADAL" clId="{01B49C63-7C2D-46AB-B6E1-2724CCA816A6}" dt="2022-12-09T10:24:59.753" v="2683" actId="478"/>
          <ac:spMkLst>
            <pc:docMk/>
            <pc:sldMk cId="2376552016" sldId="336"/>
            <ac:spMk id="2292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09T11:08:16.792" v="5637" actId="1036"/>
          <ac:spMkLst>
            <pc:docMk/>
            <pc:sldMk cId="2376552016" sldId="336"/>
            <ac:spMk id="2293" creationId="{00000000-0000-0000-0000-000000000000}"/>
          </ac:spMkLst>
        </pc:spChg>
        <pc:spChg chg="del">
          <ac:chgData name="Oleg Voropaev" userId="048e1db9-079e-4c5d-a3b9-df3b30dfac14" providerId="ADAL" clId="{01B49C63-7C2D-46AB-B6E1-2724CCA816A6}" dt="2022-12-09T10:25:37.081" v="2710" actId="478"/>
          <ac:spMkLst>
            <pc:docMk/>
            <pc:sldMk cId="2376552016" sldId="336"/>
            <ac:spMk id="2294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09T13:09:12.295" v="10200" actId="114"/>
          <ac:spMkLst>
            <pc:docMk/>
            <pc:sldMk cId="2376552016" sldId="336"/>
            <ac:spMk id="2295" creationId="{00000000-0000-0000-0000-000000000000}"/>
          </ac:spMkLst>
        </pc:spChg>
        <pc:spChg chg="add del mod">
          <ac:chgData name="Oleg Voropaev" userId="048e1db9-079e-4c5d-a3b9-df3b30dfac14" providerId="ADAL" clId="{01B49C63-7C2D-46AB-B6E1-2724CCA816A6}" dt="2022-12-09T10:51:59.636" v="4809" actId="255"/>
          <ac:spMkLst>
            <pc:docMk/>
            <pc:sldMk cId="2376552016" sldId="336"/>
            <ac:spMk id="2296" creationId="{00000000-0000-0000-0000-000000000000}"/>
          </ac:spMkLst>
        </pc:spChg>
        <pc:spChg chg="add del">
          <ac:chgData name="Oleg Voropaev" userId="048e1db9-079e-4c5d-a3b9-df3b30dfac14" providerId="ADAL" clId="{01B49C63-7C2D-46AB-B6E1-2724CCA816A6}" dt="2022-12-09T10:27:22.589" v="2757" actId="478"/>
          <ac:spMkLst>
            <pc:docMk/>
            <pc:sldMk cId="2376552016" sldId="336"/>
            <ac:spMk id="2297" creationId="{00000000-0000-0000-0000-000000000000}"/>
          </ac:spMkLst>
        </pc:spChg>
        <pc:spChg chg="del mod">
          <ac:chgData name="Oleg Voropaev" userId="048e1db9-079e-4c5d-a3b9-df3b30dfac14" providerId="ADAL" clId="{01B49C63-7C2D-46AB-B6E1-2724CCA816A6}" dt="2022-12-09T10:39:37.585" v="4054" actId="478"/>
          <ac:spMkLst>
            <pc:docMk/>
            <pc:sldMk cId="2376552016" sldId="336"/>
            <ac:spMk id="2298" creationId="{00000000-0000-0000-0000-000000000000}"/>
          </ac:spMkLst>
        </pc:spChg>
        <pc:spChg chg="del">
          <ac:chgData name="Oleg Voropaev" userId="048e1db9-079e-4c5d-a3b9-df3b30dfac14" providerId="ADAL" clId="{01B49C63-7C2D-46AB-B6E1-2724CCA816A6}" dt="2022-12-09T10:40:07.457" v="4072" actId="478"/>
          <ac:spMkLst>
            <pc:docMk/>
            <pc:sldMk cId="2376552016" sldId="336"/>
            <ac:spMk id="2299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09T13:05:34.651" v="10111" actId="14100"/>
          <ac:spMkLst>
            <pc:docMk/>
            <pc:sldMk cId="2376552016" sldId="336"/>
            <ac:spMk id="2300" creationId="{00000000-0000-0000-0000-000000000000}"/>
          </ac:spMkLst>
        </pc:spChg>
        <pc:graphicFrameChg chg="add mod">
          <ac:chgData name="Oleg Voropaev" userId="048e1db9-079e-4c5d-a3b9-df3b30dfac14" providerId="ADAL" clId="{01B49C63-7C2D-46AB-B6E1-2724CCA816A6}" dt="2022-12-09T13:08:00.035" v="10197" actId="692"/>
          <ac:graphicFrameMkLst>
            <pc:docMk/>
            <pc:sldMk cId="2376552016" sldId="336"/>
            <ac:graphicFrameMk id="41" creationId="{09E01C9A-55FF-4C9D-B077-786AED293B44}"/>
          </ac:graphicFrameMkLst>
        </pc:graphicFrameChg>
        <pc:picChg chg="add del mod">
          <ac:chgData name="Oleg Voropaev" userId="048e1db9-079e-4c5d-a3b9-df3b30dfac14" providerId="ADAL" clId="{01B49C63-7C2D-46AB-B6E1-2724CCA816A6}" dt="2022-12-09T11:20:49.805" v="5842" actId="21"/>
          <ac:picMkLst>
            <pc:docMk/>
            <pc:sldMk cId="2376552016" sldId="336"/>
            <ac:picMk id="3" creationId="{2D60CCD7-B4C2-411B-B1BD-7A93C6C2E8D0}"/>
          </ac:picMkLst>
        </pc:picChg>
        <pc:picChg chg="add del mod">
          <ac:chgData name="Oleg Voropaev" userId="048e1db9-079e-4c5d-a3b9-df3b30dfac14" providerId="ADAL" clId="{01B49C63-7C2D-46AB-B6E1-2724CCA816A6}" dt="2022-12-09T11:20:41.317" v="5840" actId="21"/>
          <ac:picMkLst>
            <pc:docMk/>
            <pc:sldMk cId="2376552016" sldId="336"/>
            <ac:picMk id="5" creationId="{0A0FC11E-96E2-4F3B-BBEC-72369BFC83CC}"/>
          </ac:picMkLst>
        </pc:picChg>
        <pc:picChg chg="add del mod">
          <ac:chgData name="Oleg Voropaev" userId="048e1db9-079e-4c5d-a3b9-df3b30dfac14" providerId="ADAL" clId="{01B49C63-7C2D-46AB-B6E1-2724CCA816A6}" dt="2022-12-09T11:20:33.848" v="5838" actId="21"/>
          <ac:picMkLst>
            <pc:docMk/>
            <pc:sldMk cId="2376552016" sldId="336"/>
            <ac:picMk id="7" creationId="{9B9C3BB8-B8B6-4955-B81A-21CA67D28F1B}"/>
          </ac:picMkLst>
        </pc:picChg>
        <pc:picChg chg="add mod">
          <ac:chgData name="Oleg Voropaev" userId="048e1db9-079e-4c5d-a3b9-df3b30dfac14" providerId="ADAL" clId="{01B49C63-7C2D-46AB-B6E1-2724CCA816A6}" dt="2022-12-09T13:17:31.092" v="10255" actId="1038"/>
          <ac:picMkLst>
            <pc:docMk/>
            <pc:sldMk cId="2376552016" sldId="336"/>
            <ac:picMk id="20" creationId="{EFB7FC18-7056-46EA-B8F2-C4DFF971A21C}"/>
          </ac:picMkLst>
        </pc:picChg>
        <pc:picChg chg="add del mod">
          <ac:chgData name="Oleg Voropaev" userId="048e1db9-079e-4c5d-a3b9-df3b30dfac14" providerId="ADAL" clId="{01B49C63-7C2D-46AB-B6E1-2724CCA816A6}" dt="2022-12-09T10:33:08.875" v="3457" actId="478"/>
          <ac:picMkLst>
            <pc:docMk/>
            <pc:sldMk cId="2376552016" sldId="336"/>
            <ac:picMk id="21" creationId="{5373F4B1-F7D5-4E6E-B882-C6A0B093A1A5}"/>
          </ac:picMkLst>
        </pc:picChg>
        <pc:picChg chg="add mod">
          <ac:chgData name="Oleg Voropaev" userId="048e1db9-079e-4c5d-a3b9-df3b30dfac14" providerId="ADAL" clId="{01B49C63-7C2D-46AB-B6E1-2724CCA816A6}" dt="2022-12-09T11:15:11.590" v="5820" actId="1036"/>
          <ac:picMkLst>
            <pc:docMk/>
            <pc:sldMk cId="2376552016" sldId="336"/>
            <ac:picMk id="22" creationId="{B2887270-5F04-4532-948C-7623F12DFF03}"/>
          </ac:picMkLst>
        </pc:picChg>
        <pc:picChg chg="add del mod">
          <ac:chgData name="Oleg Voropaev" userId="048e1db9-079e-4c5d-a3b9-df3b30dfac14" providerId="ADAL" clId="{01B49C63-7C2D-46AB-B6E1-2724CCA816A6}" dt="2022-12-09T10:33:12.513" v="3459"/>
          <ac:picMkLst>
            <pc:docMk/>
            <pc:sldMk cId="2376552016" sldId="336"/>
            <ac:picMk id="33" creationId="{A2A0F1F5-E68F-4641-8AAE-80DB9082ACD8}"/>
          </ac:picMkLst>
        </pc:picChg>
        <pc:picChg chg="add del mod">
          <ac:chgData name="Oleg Voropaev" userId="048e1db9-079e-4c5d-a3b9-df3b30dfac14" providerId="ADAL" clId="{01B49C63-7C2D-46AB-B6E1-2724CCA816A6}" dt="2022-12-09T10:33:12.513" v="3459"/>
          <ac:picMkLst>
            <pc:docMk/>
            <pc:sldMk cId="2376552016" sldId="336"/>
            <ac:picMk id="34" creationId="{133F88BD-D232-4DB8-955A-0BB8BA994B0D}"/>
          </ac:picMkLst>
        </pc:picChg>
        <pc:picChg chg="add del mod">
          <ac:chgData name="Oleg Voropaev" userId="048e1db9-079e-4c5d-a3b9-df3b30dfac14" providerId="ADAL" clId="{01B49C63-7C2D-46AB-B6E1-2724CCA816A6}" dt="2022-12-09T10:33:12.513" v="3459"/>
          <ac:picMkLst>
            <pc:docMk/>
            <pc:sldMk cId="2376552016" sldId="336"/>
            <ac:picMk id="35" creationId="{2E607F44-4CC7-4AD4-BEDC-718642101D2F}"/>
          </ac:picMkLst>
        </pc:picChg>
        <pc:picChg chg="add mod">
          <ac:chgData name="Oleg Voropaev" userId="048e1db9-079e-4c5d-a3b9-df3b30dfac14" providerId="ADAL" clId="{01B49C63-7C2D-46AB-B6E1-2724CCA816A6}" dt="2022-12-09T13:17:25.955" v="10250" actId="1037"/>
          <ac:picMkLst>
            <pc:docMk/>
            <pc:sldMk cId="2376552016" sldId="336"/>
            <ac:picMk id="39" creationId="{6E32AA63-99A0-4617-A4A3-D2A833836929}"/>
          </ac:picMkLst>
        </pc:picChg>
        <pc:cxnChg chg="add mod">
          <ac:chgData name="Oleg Voropaev" userId="048e1db9-079e-4c5d-a3b9-df3b30dfac14" providerId="ADAL" clId="{01B49C63-7C2D-46AB-B6E1-2724CCA816A6}" dt="2022-12-09T11:14:16.017" v="5806" actId="14100"/>
          <ac:cxnSpMkLst>
            <pc:docMk/>
            <pc:sldMk cId="2376552016" sldId="336"/>
            <ac:cxnSpMk id="13" creationId="{D21A4E07-4059-4BE4-AAE4-56A5D2C3D888}"/>
          </ac:cxnSpMkLst>
        </pc:cxnChg>
        <pc:cxnChg chg="add mod">
          <ac:chgData name="Oleg Voropaev" userId="048e1db9-079e-4c5d-a3b9-df3b30dfac14" providerId="ADAL" clId="{01B49C63-7C2D-46AB-B6E1-2724CCA816A6}" dt="2022-12-09T10:57:18.801" v="4986" actId="14100"/>
          <ac:cxnSpMkLst>
            <pc:docMk/>
            <pc:sldMk cId="2376552016" sldId="336"/>
            <ac:cxnSpMk id="19" creationId="{BA5FEDBE-B236-4AEA-9D68-FD7DEE39129E}"/>
          </ac:cxnSpMkLst>
        </pc:cxnChg>
        <pc:cxnChg chg="add del mod">
          <ac:chgData name="Oleg Voropaev" userId="048e1db9-079e-4c5d-a3b9-df3b30dfac14" providerId="ADAL" clId="{01B49C63-7C2D-46AB-B6E1-2724CCA816A6}" dt="2022-12-09T10:33:12.513" v="3459"/>
          <ac:cxnSpMkLst>
            <pc:docMk/>
            <pc:sldMk cId="2376552016" sldId="336"/>
            <ac:cxnSpMk id="26" creationId="{2D74955F-21FB-429C-A907-BE8807DE7DC5}"/>
          </ac:cxnSpMkLst>
        </pc:cxnChg>
        <pc:cxnChg chg="add del mod">
          <ac:chgData name="Oleg Voropaev" userId="048e1db9-079e-4c5d-a3b9-df3b30dfac14" providerId="ADAL" clId="{01B49C63-7C2D-46AB-B6E1-2724CCA816A6}" dt="2022-12-09T10:33:12.513" v="3459"/>
          <ac:cxnSpMkLst>
            <pc:docMk/>
            <pc:sldMk cId="2376552016" sldId="336"/>
            <ac:cxnSpMk id="32" creationId="{71C8C6ED-9510-4707-AD84-4A2B4D5D18E7}"/>
          </ac:cxnSpMkLst>
        </pc:cxnChg>
        <pc:cxnChg chg="add del mod">
          <ac:chgData name="Oleg Voropaev" userId="048e1db9-079e-4c5d-a3b9-df3b30dfac14" providerId="ADAL" clId="{01B49C63-7C2D-46AB-B6E1-2724CCA816A6}" dt="2022-12-09T11:03:52.512" v="5396" actId="478"/>
          <ac:cxnSpMkLst>
            <pc:docMk/>
            <pc:sldMk cId="2376552016" sldId="336"/>
            <ac:cxnSpMk id="42" creationId="{4046A8C6-6E01-42C7-92A0-D0D11E613677}"/>
          </ac:cxnSpMkLst>
        </pc:cxnChg>
        <pc:cxnChg chg="del mod">
          <ac:chgData name="Oleg Voropaev" userId="048e1db9-079e-4c5d-a3b9-df3b30dfac14" providerId="ADAL" clId="{01B49C63-7C2D-46AB-B6E1-2724CCA816A6}" dt="2022-12-09T10:44:20.706" v="4454" actId="478"/>
          <ac:cxnSpMkLst>
            <pc:docMk/>
            <pc:sldMk cId="2376552016" sldId="336"/>
            <ac:cxnSpMk id="2291" creationId="{00000000-0000-0000-0000-000000000000}"/>
          </ac:cxnSpMkLst>
        </pc:cxnChg>
      </pc:sldChg>
      <pc:sldChg chg="addSp delSp modSp add mod ord">
        <pc:chgData name="Oleg Voropaev" userId="048e1db9-079e-4c5d-a3b9-df3b30dfac14" providerId="ADAL" clId="{01B49C63-7C2D-46AB-B6E1-2724CCA816A6}" dt="2022-12-09T13:14:49.583" v="10205" actId="6549"/>
        <pc:sldMkLst>
          <pc:docMk/>
          <pc:sldMk cId="4123948485" sldId="337"/>
        </pc:sldMkLst>
        <pc:spChg chg="add mod">
          <ac:chgData name="Oleg Voropaev" userId="048e1db9-079e-4c5d-a3b9-df3b30dfac14" providerId="ADAL" clId="{01B49C63-7C2D-46AB-B6E1-2724CCA816A6}" dt="2022-12-09T11:34:43.170" v="6762" actId="6549"/>
          <ac:spMkLst>
            <pc:docMk/>
            <pc:sldMk cId="4123948485" sldId="337"/>
            <ac:spMk id="14" creationId="{0E261403-50BB-4D5A-B759-8DCB6BB99BE2}"/>
          </ac:spMkLst>
        </pc:spChg>
        <pc:spChg chg="add mod">
          <ac:chgData name="Oleg Voropaev" userId="048e1db9-079e-4c5d-a3b9-df3b30dfac14" providerId="ADAL" clId="{01B49C63-7C2D-46AB-B6E1-2724CCA816A6}" dt="2022-12-09T11:53:28.606" v="8490" actId="1035"/>
          <ac:spMkLst>
            <pc:docMk/>
            <pc:sldMk cId="4123948485" sldId="337"/>
            <ac:spMk id="15" creationId="{CAD52931-F0D3-413D-BAA3-F5B4B43AE9C3}"/>
          </ac:spMkLst>
        </pc:spChg>
        <pc:spChg chg="add mod">
          <ac:chgData name="Oleg Voropaev" userId="048e1db9-079e-4c5d-a3b9-df3b30dfac14" providerId="ADAL" clId="{01B49C63-7C2D-46AB-B6E1-2724CCA816A6}" dt="2022-12-09T11:54:10.855" v="8502" actId="14100"/>
          <ac:spMkLst>
            <pc:docMk/>
            <pc:sldMk cId="4123948485" sldId="337"/>
            <ac:spMk id="16" creationId="{33B90855-135A-4EC7-8B83-24D4956893FE}"/>
          </ac:spMkLst>
        </pc:spChg>
        <pc:spChg chg="add mod">
          <ac:chgData name="Oleg Voropaev" userId="048e1db9-079e-4c5d-a3b9-df3b30dfac14" providerId="ADAL" clId="{01B49C63-7C2D-46AB-B6E1-2724CCA816A6}" dt="2022-12-09T13:14:49.583" v="10205" actId="6549"/>
          <ac:spMkLst>
            <pc:docMk/>
            <pc:sldMk cId="4123948485" sldId="337"/>
            <ac:spMk id="17" creationId="{384895A0-22F5-411C-A996-82BA6047B8B2}"/>
          </ac:spMkLst>
        </pc:spChg>
        <pc:spChg chg="del mod">
          <ac:chgData name="Oleg Voropaev" userId="048e1db9-079e-4c5d-a3b9-df3b30dfac14" providerId="ADAL" clId="{01B49C63-7C2D-46AB-B6E1-2724CCA816A6}" dt="2022-12-09T11:36:48.092" v="6916" actId="478"/>
          <ac:spMkLst>
            <pc:docMk/>
            <pc:sldMk cId="4123948485" sldId="337"/>
            <ac:spMk id="2203" creationId="{00000000-0000-0000-0000-000000000000}"/>
          </ac:spMkLst>
        </pc:spChg>
        <pc:spChg chg="del">
          <ac:chgData name="Oleg Voropaev" userId="048e1db9-079e-4c5d-a3b9-df3b30dfac14" providerId="ADAL" clId="{01B49C63-7C2D-46AB-B6E1-2724CCA816A6}" dt="2022-12-09T11:32:55.691" v="6570" actId="478"/>
          <ac:spMkLst>
            <pc:docMk/>
            <pc:sldMk cId="4123948485" sldId="337"/>
            <ac:spMk id="2204" creationId="{00000000-0000-0000-0000-000000000000}"/>
          </ac:spMkLst>
        </pc:spChg>
        <pc:spChg chg="del">
          <ac:chgData name="Oleg Voropaev" userId="048e1db9-079e-4c5d-a3b9-df3b30dfac14" providerId="ADAL" clId="{01B49C63-7C2D-46AB-B6E1-2724CCA816A6}" dt="2022-12-09T11:35:00.223" v="6763" actId="478"/>
          <ac:spMkLst>
            <pc:docMk/>
            <pc:sldMk cId="4123948485" sldId="337"/>
            <ac:spMk id="2205" creationId="{00000000-0000-0000-0000-000000000000}"/>
          </ac:spMkLst>
        </pc:spChg>
        <pc:spChg chg="del">
          <ac:chgData name="Oleg Voropaev" userId="048e1db9-079e-4c5d-a3b9-df3b30dfac14" providerId="ADAL" clId="{01B49C63-7C2D-46AB-B6E1-2724CCA816A6}" dt="2022-12-09T11:35:02.139" v="6764" actId="478"/>
          <ac:spMkLst>
            <pc:docMk/>
            <pc:sldMk cId="4123948485" sldId="337"/>
            <ac:spMk id="2206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09T11:31:54.442" v="6520" actId="14100"/>
          <ac:spMkLst>
            <pc:docMk/>
            <pc:sldMk cId="4123948485" sldId="337"/>
            <ac:spMk id="2210" creationId="{00000000-0000-0000-0000-000000000000}"/>
          </ac:spMkLst>
        </pc:spChg>
        <pc:spChg chg="del">
          <ac:chgData name="Oleg Voropaev" userId="048e1db9-079e-4c5d-a3b9-df3b30dfac14" providerId="ADAL" clId="{01B49C63-7C2D-46AB-B6E1-2724CCA816A6}" dt="2022-12-09T11:34:16.750" v="6704" actId="478"/>
          <ac:spMkLst>
            <pc:docMk/>
            <pc:sldMk cId="4123948485" sldId="337"/>
            <ac:spMk id="2211" creationId="{00000000-0000-0000-0000-000000000000}"/>
          </ac:spMkLst>
        </pc:spChg>
        <pc:picChg chg="add mod">
          <ac:chgData name="Oleg Voropaev" userId="048e1db9-079e-4c5d-a3b9-df3b30dfac14" providerId="ADAL" clId="{01B49C63-7C2D-46AB-B6E1-2724CCA816A6}" dt="2022-12-09T11:53:36.063" v="8494" actId="1035"/>
          <ac:picMkLst>
            <pc:docMk/>
            <pc:sldMk cId="4123948485" sldId="337"/>
            <ac:picMk id="11" creationId="{7F625FDA-9F4C-45E7-8ADB-2969DBBD6526}"/>
          </ac:picMkLst>
        </pc:picChg>
        <pc:picChg chg="add mod">
          <ac:chgData name="Oleg Voropaev" userId="048e1db9-079e-4c5d-a3b9-df3b30dfac14" providerId="ADAL" clId="{01B49C63-7C2D-46AB-B6E1-2724CCA816A6}" dt="2022-12-09T11:53:36.063" v="8494" actId="1035"/>
          <ac:picMkLst>
            <pc:docMk/>
            <pc:sldMk cId="4123948485" sldId="337"/>
            <ac:picMk id="12" creationId="{637B0C86-5FC7-444F-8B9F-A8324C853C63}"/>
          </ac:picMkLst>
        </pc:picChg>
        <pc:picChg chg="add mod">
          <ac:chgData name="Oleg Voropaev" userId="048e1db9-079e-4c5d-a3b9-df3b30dfac14" providerId="ADAL" clId="{01B49C63-7C2D-46AB-B6E1-2724CCA816A6}" dt="2022-12-09T11:53:36.063" v="8494" actId="1035"/>
          <ac:picMkLst>
            <pc:docMk/>
            <pc:sldMk cId="4123948485" sldId="337"/>
            <ac:picMk id="13" creationId="{CCE8A59C-9206-4CEC-BE40-B84F20E00A11}"/>
          </ac:picMkLst>
        </pc:picChg>
        <pc:picChg chg="del">
          <ac:chgData name="Oleg Voropaev" userId="048e1db9-079e-4c5d-a3b9-df3b30dfac14" providerId="ADAL" clId="{01B49C63-7C2D-46AB-B6E1-2724CCA816A6}" dt="2022-12-09T11:32:31.215" v="6552" actId="478"/>
          <ac:picMkLst>
            <pc:docMk/>
            <pc:sldMk cId="4123948485" sldId="337"/>
            <ac:picMk id="2207" creationId="{00000000-0000-0000-0000-000000000000}"/>
          </ac:picMkLst>
        </pc:picChg>
        <pc:picChg chg="del">
          <ac:chgData name="Oleg Voropaev" userId="048e1db9-079e-4c5d-a3b9-df3b30dfac14" providerId="ADAL" clId="{01B49C63-7C2D-46AB-B6E1-2724CCA816A6}" dt="2022-12-09T11:33:11.851" v="6633" actId="478"/>
          <ac:picMkLst>
            <pc:docMk/>
            <pc:sldMk cId="4123948485" sldId="337"/>
            <ac:picMk id="2208" creationId="{00000000-0000-0000-0000-000000000000}"/>
          </ac:picMkLst>
        </pc:picChg>
        <pc:picChg chg="del">
          <ac:chgData name="Oleg Voropaev" userId="048e1db9-079e-4c5d-a3b9-df3b30dfac14" providerId="ADAL" clId="{01B49C63-7C2D-46AB-B6E1-2724CCA816A6}" dt="2022-12-09T11:33:17.614" v="6646" actId="478"/>
          <ac:picMkLst>
            <pc:docMk/>
            <pc:sldMk cId="4123948485" sldId="337"/>
            <ac:picMk id="2209" creationId="{00000000-0000-0000-0000-000000000000}"/>
          </ac:picMkLst>
        </pc:picChg>
      </pc:sldChg>
      <pc:sldChg chg="modSp add mod ord">
        <pc:chgData name="Oleg Voropaev" userId="048e1db9-079e-4c5d-a3b9-df3b30dfac14" providerId="ADAL" clId="{01B49C63-7C2D-46AB-B6E1-2724CCA816A6}" dt="2022-12-13T19:46:28.219" v="29300" actId="20577"/>
        <pc:sldMkLst>
          <pc:docMk/>
          <pc:sldMk cId="3953989151" sldId="338"/>
        </pc:sldMkLst>
        <pc:spChg chg="mod">
          <ac:chgData name="Oleg Voropaev" userId="048e1db9-079e-4c5d-a3b9-df3b30dfac14" providerId="ADAL" clId="{01B49C63-7C2D-46AB-B6E1-2724CCA816A6}" dt="2022-12-13T19:46:28.219" v="29300" actId="20577"/>
          <ac:spMkLst>
            <pc:docMk/>
            <pc:sldMk cId="3953989151" sldId="338"/>
            <ac:spMk id="1119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09T11:24:08.632" v="5885" actId="20577"/>
          <ac:spMkLst>
            <pc:docMk/>
            <pc:sldMk cId="3953989151" sldId="338"/>
            <ac:spMk id="1120" creationId="{00000000-0000-0000-0000-000000000000}"/>
          </ac:spMkLst>
        </pc:spChg>
      </pc:sldChg>
      <pc:sldChg chg="addSp delSp modSp add mod">
        <pc:chgData name="Oleg Voropaev" userId="048e1db9-079e-4c5d-a3b9-df3b30dfac14" providerId="ADAL" clId="{01B49C63-7C2D-46AB-B6E1-2724CCA816A6}" dt="2022-12-22T07:59:44.667" v="49732" actId="20577"/>
        <pc:sldMkLst>
          <pc:docMk/>
          <pc:sldMk cId="1179387829" sldId="339"/>
        </pc:sldMkLst>
        <pc:spChg chg="mod">
          <ac:chgData name="Oleg Voropaev" userId="048e1db9-079e-4c5d-a3b9-df3b30dfac14" providerId="ADAL" clId="{01B49C63-7C2D-46AB-B6E1-2724CCA816A6}" dt="2022-12-09T12:29:13.785" v="8793" actId="20577"/>
          <ac:spMkLst>
            <pc:docMk/>
            <pc:sldMk cId="1179387829" sldId="339"/>
            <ac:spMk id="14" creationId="{0E261403-50BB-4D5A-B759-8DCB6BB99BE2}"/>
          </ac:spMkLst>
        </pc:spChg>
        <pc:spChg chg="mod">
          <ac:chgData name="Oleg Voropaev" userId="048e1db9-079e-4c5d-a3b9-df3b30dfac14" providerId="ADAL" clId="{01B49C63-7C2D-46AB-B6E1-2724CCA816A6}" dt="2022-12-09T12:58:44.410" v="9952" actId="20577"/>
          <ac:spMkLst>
            <pc:docMk/>
            <pc:sldMk cId="1179387829" sldId="339"/>
            <ac:spMk id="15" creationId="{CAD52931-F0D3-413D-BAA3-F5B4B43AE9C3}"/>
          </ac:spMkLst>
        </pc:spChg>
        <pc:spChg chg="mod">
          <ac:chgData name="Oleg Voropaev" userId="048e1db9-079e-4c5d-a3b9-df3b30dfac14" providerId="ADAL" clId="{01B49C63-7C2D-46AB-B6E1-2724CCA816A6}" dt="2022-12-22T07:59:44.667" v="49732" actId="20577"/>
          <ac:spMkLst>
            <pc:docMk/>
            <pc:sldMk cId="1179387829" sldId="339"/>
            <ac:spMk id="16" creationId="{33B90855-135A-4EC7-8B83-24D4956893FE}"/>
          </ac:spMkLst>
        </pc:spChg>
        <pc:spChg chg="mod">
          <ac:chgData name="Oleg Voropaev" userId="048e1db9-079e-4c5d-a3b9-df3b30dfac14" providerId="ADAL" clId="{01B49C63-7C2D-46AB-B6E1-2724CCA816A6}" dt="2022-12-09T13:21:34.711" v="10310" actId="20577"/>
          <ac:spMkLst>
            <pc:docMk/>
            <pc:sldMk cId="1179387829" sldId="339"/>
            <ac:spMk id="17" creationId="{384895A0-22F5-411C-A996-82BA6047B8B2}"/>
          </ac:spMkLst>
        </pc:spChg>
        <pc:picChg chg="add del mod">
          <ac:chgData name="Oleg Voropaev" userId="048e1db9-079e-4c5d-a3b9-df3b30dfac14" providerId="ADAL" clId="{01B49C63-7C2D-46AB-B6E1-2724CCA816A6}" dt="2022-12-09T12:25:59.577" v="8690" actId="21"/>
          <ac:picMkLst>
            <pc:docMk/>
            <pc:sldMk cId="1179387829" sldId="339"/>
            <ac:picMk id="3" creationId="{6A566AB7-BEAB-409B-85A5-395AAC02EDC2}"/>
          </ac:picMkLst>
        </pc:picChg>
        <pc:picChg chg="add del mod">
          <ac:chgData name="Oleg Voropaev" userId="048e1db9-079e-4c5d-a3b9-df3b30dfac14" providerId="ADAL" clId="{01B49C63-7C2D-46AB-B6E1-2724CCA816A6}" dt="2022-12-13T08:14:39.300" v="15012" actId="21"/>
          <ac:picMkLst>
            <pc:docMk/>
            <pc:sldMk cId="1179387829" sldId="339"/>
            <ac:picMk id="5" creationId="{F473B228-6193-40FF-9376-ADFA52B40E22}"/>
          </ac:picMkLst>
        </pc:picChg>
        <pc:picChg chg="add del mod">
          <ac:chgData name="Oleg Voropaev" userId="048e1db9-079e-4c5d-a3b9-df3b30dfac14" providerId="ADAL" clId="{01B49C63-7C2D-46AB-B6E1-2724CCA816A6}" dt="2022-12-13T08:14:43.705" v="15014" actId="21"/>
          <ac:picMkLst>
            <pc:docMk/>
            <pc:sldMk cId="1179387829" sldId="339"/>
            <ac:picMk id="7" creationId="{CA0D5263-630D-4C32-9D61-C2CD245C959F}"/>
          </ac:picMkLst>
        </pc:picChg>
        <pc:picChg chg="add mod">
          <ac:chgData name="Oleg Voropaev" userId="048e1db9-079e-4c5d-a3b9-df3b30dfac14" providerId="ADAL" clId="{01B49C63-7C2D-46AB-B6E1-2724CCA816A6}" dt="2022-12-13T08:14:39.817" v="15013"/>
          <ac:picMkLst>
            <pc:docMk/>
            <pc:sldMk cId="1179387829" sldId="339"/>
            <ac:picMk id="10" creationId="{F00E8987-5A21-41A0-9552-2AECD9C6AA7F}"/>
          </ac:picMkLst>
        </pc:picChg>
        <pc:picChg chg="del">
          <ac:chgData name="Oleg Voropaev" userId="048e1db9-079e-4c5d-a3b9-df3b30dfac14" providerId="ADAL" clId="{01B49C63-7C2D-46AB-B6E1-2724CCA816A6}" dt="2022-12-09T12:25:35.430" v="8676" actId="478"/>
          <ac:picMkLst>
            <pc:docMk/>
            <pc:sldMk cId="1179387829" sldId="339"/>
            <ac:picMk id="11" creationId="{7F625FDA-9F4C-45E7-8ADB-2969DBBD6526}"/>
          </ac:picMkLst>
        </pc:picChg>
        <pc:picChg chg="add mod">
          <ac:chgData name="Oleg Voropaev" userId="048e1db9-079e-4c5d-a3b9-df3b30dfac14" providerId="ADAL" clId="{01B49C63-7C2D-46AB-B6E1-2724CCA816A6}" dt="2022-12-13T08:14:44.099" v="15015"/>
          <ac:picMkLst>
            <pc:docMk/>
            <pc:sldMk cId="1179387829" sldId="339"/>
            <ac:picMk id="11" creationId="{CE73B38F-7F26-43F2-9B55-5A78618946CF}"/>
          </ac:picMkLst>
        </pc:picChg>
        <pc:picChg chg="del">
          <ac:chgData name="Oleg Voropaev" userId="048e1db9-079e-4c5d-a3b9-df3b30dfac14" providerId="ADAL" clId="{01B49C63-7C2D-46AB-B6E1-2724CCA816A6}" dt="2022-12-09T12:26:26.794" v="8696" actId="478"/>
          <ac:picMkLst>
            <pc:docMk/>
            <pc:sldMk cId="1179387829" sldId="339"/>
            <ac:picMk id="12" creationId="{637B0C86-5FC7-444F-8B9F-A8324C853C63}"/>
          </ac:picMkLst>
        </pc:picChg>
        <pc:picChg chg="del">
          <ac:chgData name="Oleg Voropaev" userId="048e1db9-079e-4c5d-a3b9-df3b30dfac14" providerId="ADAL" clId="{01B49C63-7C2D-46AB-B6E1-2724CCA816A6}" dt="2022-12-09T12:24:51.050" v="8610" actId="478"/>
          <ac:picMkLst>
            <pc:docMk/>
            <pc:sldMk cId="1179387829" sldId="339"/>
            <ac:picMk id="13" creationId="{CCE8A59C-9206-4CEC-BE40-B84F20E00A11}"/>
          </ac:picMkLst>
        </pc:picChg>
        <pc:picChg chg="add del mod">
          <ac:chgData name="Oleg Voropaev" userId="048e1db9-079e-4c5d-a3b9-df3b30dfac14" providerId="ADAL" clId="{01B49C63-7C2D-46AB-B6E1-2724CCA816A6}" dt="2022-12-09T12:26:46.949" v="8711" actId="21"/>
          <ac:picMkLst>
            <pc:docMk/>
            <pc:sldMk cId="1179387829" sldId="339"/>
            <ac:picMk id="18" creationId="{BC46A3CA-134C-4F31-8304-968370F3BFE9}"/>
          </ac:picMkLst>
        </pc:picChg>
        <pc:picChg chg="add mod">
          <ac:chgData name="Oleg Voropaev" userId="048e1db9-079e-4c5d-a3b9-df3b30dfac14" providerId="ADAL" clId="{01B49C63-7C2D-46AB-B6E1-2724CCA816A6}" dt="2022-12-13T08:14:55.516" v="15054" actId="1035"/>
          <ac:picMkLst>
            <pc:docMk/>
            <pc:sldMk cId="1179387829" sldId="339"/>
            <ac:picMk id="19" creationId="{B87EED18-5C11-469C-A196-9F1F56D0A910}"/>
          </ac:picMkLst>
        </pc:picChg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2616354994" sldId="340"/>
        </pc:sldMkLst>
      </pc:sldChg>
      <pc:sldChg chg="add del">
        <pc:chgData name="Oleg Voropaev" userId="048e1db9-079e-4c5d-a3b9-df3b30dfac14" providerId="ADAL" clId="{01B49C63-7C2D-46AB-B6E1-2724CCA816A6}" dt="2022-12-21T11:38:00.380" v="45589" actId="2696"/>
        <pc:sldMkLst>
          <pc:docMk/>
          <pc:sldMk cId="4184570477" sldId="341"/>
        </pc:sldMkLst>
      </pc:sldChg>
      <pc:sldChg chg="addSp delSp modSp mod">
        <pc:chgData name="Oleg Voropaev" userId="048e1db9-079e-4c5d-a3b9-df3b30dfac14" providerId="ADAL" clId="{01B49C63-7C2D-46AB-B6E1-2724CCA816A6}" dt="2022-12-29T14:35:43.381" v="49823" actId="20577"/>
        <pc:sldMkLst>
          <pc:docMk/>
          <pc:sldMk cId="2261694643" sldId="344"/>
        </pc:sldMkLst>
        <pc:spChg chg="mod">
          <ac:chgData name="Oleg Voropaev" userId="048e1db9-079e-4c5d-a3b9-df3b30dfac14" providerId="ADAL" clId="{01B49C63-7C2D-46AB-B6E1-2724CCA816A6}" dt="2022-12-29T14:35:43.381" v="49823" actId="20577"/>
          <ac:spMkLst>
            <pc:docMk/>
            <pc:sldMk cId="2261694643" sldId="344"/>
            <ac:spMk id="1169" creationId="{00000000-0000-0000-0000-000000000000}"/>
          </ac:spMkLst>
        </pc:spChg>
        <pc:picChg chg="add mod">
          <ac:chgData name="Oleg Voropaev" userId="048e1db9-079e-4c5d-a3b9-df3b30dfac14" providerId="ADAL" clId="{01B49C63-7C2D-46AB-B6E1-2724CCA816A6}" dt="2022-12-13T19:41:34.787" v="29187" actId="1038"/>
          <ac:picMkLst>
            <pc:docMk/>
            <pc:sldMk cId="2261694643" sldId="344"/>
            <ac:picMk id="17" creationId="{DDBA6417-7DC0-41E4-93BC-545AA8DEE4DC}"/>
          </ac:picMkLst>
        </pc:picChg>
        <pc:picChg chg="del">
          <ac:chgData name="Oleg Voropaev" userId="048e1db9-079e-4c5d-a3b9-df3b30dfac14" providerId="ADAL" clId="{01B49C63-7C2D-46AB-B6E1-2724CCA816A6}" dt="2022-12-13T19:40:47.405" v="29077" actId="478"/>
          <ac:picMkLst>
            <pc:docMk/>
            <pc:sldMk cId="2261694643" sldId="344"/>
            <ac:picMk id="29" creationId="{68D09976-B75F-4294-9693-58F63252866E}"/>
          </ac:picMkLst>
        </pc:picChg>
      </pc:sldChg>
      <pc:sldChg chg="del">
        <pc:chgData name="Oleg Voropaev" userId="048e1db9-079e-4c5d-a3b9-df3b30dfac14" providerId="ADAL" clId="{01B49C63-7C2D-46AB-B6E1-2724CCA816A6}" dt="2022-12-13T14:36:57.232" v="15712" actId="2696"/>
        <pc:sldMkLst>
          <pc:docMk/>
          <pc:sldMk cId="150113811" sldId="345"/>
        </pc:sldMkLst>
      </pc:sldChg>
      <pc:sldChg chg="modSp mod">
        <pc:chgData name="Oleg Voropaev" userId="048e1db9-079e-4c5d-a3b9-df3b30dfac14" providerId="ADAL" clId="{01B49C63-7C2D-46AB-B6E1-2724CCA816A6}" dt="2022-12-12T08:47:00.456" v="14211" actId="20577"/>
        <pc:sldMkLst>
          <pc:docMk/>
          <pc:sldMk cId="2084215084" sldId="346"/>
        </pc:sldMkLst>
        <pc:spChg chg="mod">
          <ac:chgData name="Oleg Voropaev" userId="048e1db9-079e-4c5d-a3b9-df3b30dfac14" providerId="ADAL" clId="{01B49C63-7C2D-46AB-B6E1-2724CCA816A6}" dt="2022-12-12T08:47:00.456" v="14211" actId="20577"/>
          <ac:spMkLst>
            <pc:docMk/>
            <pc:sldMk cId="2084215084" sldId="346"/>
            <ac:spMk id="1181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2T08:46:16.141" v="14190" actId="6549"/>
          <ac:spMkLst>
            <pc:docMk/>
            <pc:sldMk cId="2084215084" sldId="346"/>
            <ac:spMk id="1184" creationId="{00000000-0000-0000-0000-000000000000}"/>
          </ac:spMkLst>
        </pc:spChg>
      </pc:sldChg>
      <pc:sldChg chg="modSp mod">
        <pc:chgData name="Oleg Voropaev" userId="048e1db9-079e-4c5d-a3b9-df3b30dfac14" providerId="ADAL" clId="{01B49C63-7C2D-46AB-B6E1-2724CCA816A6}" dt="2022-12-13T19:46:39.844" v="29307" actId="20577"/>
        <pc:sldMkLst>
          <pc:docMk/>
          <pc:sldMk cId="1777705646" sldId="347"/>
        </pc:sldMkLst>
        <pc:spChg chg="mod">
          <ac:chgData name="Oleg Voropaev" userId="048e1db9-079e-4c5d-a3b9-df3b30dfac14" providerId="ADAL" clId="{01B49C63-7C2D-46AB-B6E1-2724CCA816A6}" dt="2022-12-13T19:46:39.844" v="29307" actId="20577"/>
          <ac:spMkLst>
            <pc:docMk/>
            <pc:sldMk cId="1777705646" sldId="347"/>
            <ac:spMk id="1119" creationId="{00000000-0000-0000-0000-000000000000}"/>
          </ac:spMkLst>
        </pc:spChg>
      </pc:sldChg>
      <pc:sldChg chg="modSp mod">
        <pc:chgData name="Oleg Voropaev" userId="048e1db9-079e-4c5d-a3b9-df3b30dfac14" providerId="ADAL" clId="{01B49C63-7C2D-46AB-B6E1-2724CCA816A6}" dt="2022-12-13T19:44:52.064" v="29257" actId="948"/>
        <pc:sldMkLst>
          <pc:docMk/>
          <pc:sldMk cId="1971255138" sldId="348"/>
        </pc:sldMkLst>
        <pc:spChg chg="mod">
          <ac:chgData name="Oleg Voropaev" userId="048e1db9-079e-4c5d-a3b9-df3b30dfac14" providerId="ADAL" clId="{01B49C63-7C2D-46AB-B6E1-2724CCA816A6}" dt="2022-12-13T19:43:34.829" v="29201" actId="6549"/>
          <ac:spMkLst>
            <pc:docMk/>
            <pc:sldMk cId="1971255138" sldId="348"/>
            <ac:spMk id="2293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3T19:44:52.064" v="29257" actId="948"/>
          <ac:spMkLst>
            <pc:docMk/>
            <pc:sldMk cId="1971255138" sldId="348"/>
            <ac:spMk id="2295" creationId="{00000000-0000-0000-0000-000000000000}"/>
          </ac:spMkLst>
        </pc:spChg>
      </pc:sldChg>
      <pc:sldChg chg="addSp delSp modSp mod">
        <pc:chgData name="Oleg Voropaev" userId="048e1db9-079e-4c5d-a3b9-df3b30dfac14" providerId="ADAL" clId="{01B49C63-7C2D-46AB-B6E1-2724CCA816A6}" dt="2022-12-13T19:45:56.054" v="29293" actId="20577"/>
        <pc:sldMkLst>
          <pc:docMk/>
          <pc:sldMk cId="269423216" sldId="349"/>
        </pc:sldMkLst>
        <pc:spChg chg="add mod">
          <ac:chgData name="Oleg Voropaev" userId="048e1db9-079e-4c5d-a3b9-df3b30dfac14" providerId="ADAL" clId="{01B49C63-7C2D-46AB-B6E1-2724CCA816A6}" dt="2022-12-13T19:45:56.054" v="29293" actId="20577"/>
          <ac:spMkLst>
            <pc:docMk/>
            <pc:sldMk cId="269423216" sldId="349"/>
            <ac:spMk id="6" creationId="{F8B41C01-158C-438D-B148-F87AD1E124DB}"/>
          </ac:spMkLst>
        </pc:spChg>
        <pc:spChg chg="add mod">
          <ac:chgData name="Oleg Voropaev" userId="048e1db9-079e-4c5d-a3b9-df3b30dfac14" providerId="ADAL" clId="{01B49C63-7C2D-46AB-B6E1-2724CCA816A6}" dt="2022-12-12T09:05:26.093" v="14556" actId="1035"/>
          <ac:spMkLst>
            <pc:docMk/>
            <pc:sldMk cId="269423216" sldId="349"/>
            <ac:spMk id="7" creationId="{2EBB9A81-3528-442E-ACC2-7977D186F8A6}"/>
          </ac:spMkLst>
        </pc:spChg>
        <pc:spChg chg="del">
          <ac:chgData name="Oleg Voropaev" userId="048e1db9-079e-4c5d-a3b9-df3b30dfac14" providerId="ADAL" clId="{01B49C63-7C2D-46AB-B6E1-2724CCA816A6}" dt="2022-12-12T08:28:19.756" v="13338" actId="478"/>
          <ac:spMkLst>
            <pc:docMk/>
            <pc:sldMk cId="269423216" sldId="349"/>
            <ac:spMk id="1169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2T08:26:19.727" v="13240" actId="20577"/>
          <ac:spMkLst>
            <pc:docMk/>
            <pc:sldMk cId="269423216" sldId="349"/>
            <ac:spMk id="1170" creationId="{00000000-0000-0000-0000-000000000000}"/>
          </ac:spMkLst>
        </pc:spChg>
        <pc:picChg chg="add mod">
          <ac:chgData name="Oleg Voropaev" userId="048e1db9-079e-4c5d-a3b9-df3b30dfac14" providerId="ADAL" clId="{01B49C63-7C2D-46AB-B6E1-2724CCA816A6}" dt="2022-12-12T09:02:23.518" v="14508" actId="1038"/>
          <ac:picMkLst>
            <pc:docMk/>
            <pc:sldMk cId="269423216" sldId="349"/>
            <ac:picMk id="4" creationId="{D99B36D1-B29D-4585-B732-4D9196D268F1}"/>
          </ac:picMkLst>
        </pc:picChg>
        <pc:picChg chg="add mod">
          <ac:chgData name="Oleg Voropaev" userId="048e1db9-079e-4c5d-a3b9-df3b30dfac14" providerId="ADAL" clId="{01B49C63-7C2D-46AB-B6E1-2724CCA816A6}" dt="2022-12-12T08:27:58.823" v="13337" actId="1036"/>
          <ac:picMkLst>
            <pc:docMk/>
            <pc:sldMk cId="269423216" sldId="349"/>
            <ac:picMk id="5" creationId="{0E786620-4A68-43F2-AD0F-E82EE71E4E50}"/>
          </ac:picMkLst>
        </pc:picChg>
      </pc:sldChg>
      <pc:sldChg chg="addSp delSp modSp add mod">
        <pc:chgData name="Oleg Voropaev" userId="048e1db9-079e-4c5d-a3b9-df3b30dfac14" providerId="ADAL" clId="{01B49C63-7C2D-46AB-B6E1-2724CCA816A6}" dt="2022-12-12T08:19:11.718" v="13180" actId="1036"/>
        <pc:sldMkLst>
          <pc:docMk/>
          <pc:sldMk cId="538895046" sldId="350"/>
        </pc:sldMkLst>
        <pc:spChg chg="del">
          <ac:chgData name="Oleg Voropaev" userId="048e1db9-079e-4c5d-a3b9-df3b30dfac14" providerId="ADAL" clId="{01B49C63-7C2D-46AB-B6E1-2724CCA816A6}" dt="2022-12-12T07:26:22.110" v="11095" actId="478"/>
          <ac:spMkLst>
            <pc:docMk/>
            <pc:sldMk cId="538895046" sldId="350"/>
            <ac:spMk id="14" creationId="{F03C0A94-489D-4AE9-A2D9-4FF199CE3AED}"/>
          </ac:spMkLst>
        </pc:spChg>
        <pc:spChg chg="del">
          <ac:chgData name="Oleg Voropaev" userId="048e1db9-079e-4c5d-a3b9-df3b30dfac14" providerId="ADAL" clId="{01B49C63-7C2D-46AB-B6E1-2724CCA816A6}" dt="2022-12-12T07:18:32.281" v="11035" actId="478"/>
          <ac:spMkLst>
            <pc:docMk/>
            <pc:sldMk cId="538895046" sldId="350"/>
            <ac:spMk id="15" creationId="{99B54F51-7922-4210-B821-ED23A8EBC669}"/>
          </ac:spMkLst>
        </pc:spChg>
        <pc:spChg chg="mod">
          <ac:chgData name="Oleg Voropaev" userId="048e1db9-079e-4c5d-a3b9-df3b30dfac14" providerId="ADAL" clId="{01B49C63-7C2D-46AB-B6E1-2724CCA816A6}" dt="2022-12-12T08:18:57.256" v="13169" actId="1036"/>
          <ac:spMkLst>
            <pc:docMk/>
            <pc:sldMk cId="538895046" sldId="350"/>
            <ac:spMk id="16" creationId="{B65DBE2B-4FAA-46BF-94B7-69AAC030412A}"/>
          </ac:spMkLst>
        </pc:spChg>
        <pc:spChg chg="del">
          <ac:chgData name="Oleg Voropaev" userId="048e1db9-079e-4c5d-a3b9-df3b30dfac14" providerId="ADAL" clId="{01B49C63-7C2D-46AB-B6E1-2724CCA816A6}" dt="2022-12-12T07:48:44.498" v="11554" actId="478"/>
          <ac:spMkLst>
            <pc:docMk/>
            <pc:sldMk cId="538895046" sldId="350"/>
            <ac:spMk id="17" creationId="{74B1687F-CDC6-4320-B31C-E63FEA4A1D13}"/>
          </ac:spMkLst>
        </pc:spChg>
        <pc:spChg chg="mod">
          <ac:chgData name="Oleg Voropaev" userId="048e1db9-079e-4c5d-a3b9-df3b30dfac14" providerId="ADAL" clId="{01B49C63-7C2D-46AB-B6E1-2724CCA816A6}" dt="2022-12-12T08:19:01.627" v="13175" actId="1036"/>
          <ac:spMkLst>
            <pc:docMk/>
            <pc:sldMk cId="538895046" sldId="350"/>
            <ac:spMk id="18" creationId="{70D904C3-3A23-456F-B803-E40EDFF3F4C8}"/>
          </ac:spMkLst>
        </pc:spChg>
        <pc:spChg chg="mod">
          <ac:chgData name="Oleg Voropaev" userId="048e1db9-079e-4c5d-a3b9-df3b30dfac14" providerId="ADAL" clId="{01B49C63-7C2D-46AB-B6E1-2724CCA816A6}" dt="2022-12-12T08:19:07.878" v="13178" actId="1036"/>
          <ac:spMkLst>
            <pc:docMk/>
            <pc:sldMk cId="538895046" sldId="350"/>
            <ac:spMk id="23" creationId="{629BA12D-7249-40FB-81A7-08148F0169E3}"/>
          </ac:spMkLst>
        </pc:spChg>
        <pc:spChg chg="del">
          <ac:chgData name="Oleg Voropaev" userId="048e1db9-079e-4c5d-a3b9-df3b30dfac14" providerId="ADAL" clId="{01B49C63-7C2D-46AB-B6E1-2724CCA816A6}" dt="2022-12-12T07:29:27.822" v="11423" actId="478"/>
          <ac:spMkLst>
            <pc:docMk/>
            <pc:sldMk cId="538895046" sldId="350"/>
            <ac:spMk id="24" creationId="{47C7AF8A-89A5-41A1-9562-B9EF9D78D537}"/>
          </ac:spMkLst>
        </pc:spChg>
        <pc:spChg chg="add mod">
          <ac:chgData name="Oleg Voropaev" userId="048e1db9-079e-4c5d-a3b9-df3b30dfac14" providerId="ADAL" clId="{01B49C63-7C2D-46AB-B6E1-2724CCA816A6}" dt="2022-12-12T08:17:48.940" v="13162" actId="1035"/>
          <ac:spMkLst>
            <pc:docMk/>
            <pc:sldMk cId="538895046" sldId="350"/>
            <ac:spMk id="25" creationId="{1DE5FB2F-BEEA-4EA3-B279-38BAD44458C3}"/>
          </ac:spMkLst>
        </pc:spChg>
        <pc:spChg chg="add del mod">
          <ac:chgData name="Oleg Voropaev" userId="048e1db9-079e-4c5d-a3b9-df3b30dfac14" providerId="ADAL" clId="{01B49C63-7C2D-46AB-B6E1-2724CCA816A6}" dt="2022-12-12T07:05:39.105" v="10388" actId="21"/>
          <ac:spMkLst>
            <pc:docMk/>
            <pc:sldMk cId="538895046" sldId="350"/>
            <ac:spMk id="26" creationId="{74E75A91-D7DF-4BD2-BD6C-C5469ACAEB30}"/>
          </ac:spMkLst>
        </pc:spChg>
        <pc:spChg chg="add mod">
          <ac:chgData name="Oleg Voropaev" userId="048e1db9-079e-4c5d-a3b9-df3b30dfac14" providerId="ADAL" clId="{01B49C63-7C2D-46AB-B6E1-2724CCA816A6}" dt="2022-12-12T08:17:48.940" v="13162" actId="1035"/>
          <ac:spMkLst>
            <pc:docMk/>
            <pc:sldMk cId="538895046" sldId="350"/>
            <ac:spMk id="27" creationId="{8E718CEC-3C04-43B3-AF7F-950B4543F033}"/>
          </ac:spMkLst>
        </pc:spChg>
        <pc:spChg chg="add mod">
          <ac:chgData name="Oleg Voropaev" userId="048e1db9-079e-4c5d-a3b9-df3b30dfac14" providerId="ADAL" clId="{01B49C63-7C2D-46AB-B6E1-2724CCA816A6}" dt="2022-12-12T08:17:48.940" v="13162" actId="1035"/>
          <ac:spMkLst>
            <pc:docMk/>
            <pc:sldMk cId="538895046" sldId="350"/>
            <ac:spMk id="28" creationId="{2954ABA5-A3C4-4041-874E-25630BD8A3BD}"/>
          </ac:spMkLst>
        </pc:spChg>
        <pc:spChg chg="add mod">
          <ac:chgData name="Oleg Voropaev" userId="048e1db9-079e-4c5d-a3b9-df3b30dfac14" providerId="ADAL" clId="{01B49C63-7C2D-46AB-B6E1-2724CCA816A6}" dt="2022-12-12T08:17:48.940" v="13162" actId="1035"/>
          <ac:spMkLst>
            <pc:docMk/>
            <pc:sldMk cId="538895046" sldId="350"/>
            <ac:spMk id="29" creationId="{BEB8B818-7339-4234-9F80-FA435231AA60}"/>
          </ac:spMkLst>
        </pc:spChg>
        <pc:spChg chg="add mod">
          <ac:chgData name="Oleg Voropaev" userId="048e1db9-079e-4c5d-a3b9-df3b30dfac14" providerId="ADAL" clId="{01B49C63-7C2D-46AB-B6E1-2724CCA816A6}" dt="2022-12-12T08:19:11.718" v="13180" actId="1036"/>
          <ac:spMkLst>
            <pc:docMk/>
            <pc:sldMk cId="538895046" sldId="350"/>
            <ac:spMk id="30" creationId="{B91A014B-AD30-42C0-83A1-36068D12B493}"/>
          </ac:spMkLst>
        </pc:spChg>
        <pc:spChg chg="add del mod">
          <ac:chgData name="Oleg Voropaev" userId="048e1db9-079e-4c5d-a3b9-df3b30dfac14" providerId="ADAL" clId="{01B49C63-7C2D-46AB-B6E1-2724CCA816A6}" dt="2022-12-12T07:58:17.586" v="11851" actId="478"/>
          <ac:spMkLst>
            <pc:docMk/>
            <pc:sldMk cId="538895046" sldId="350"/>
            <ac:spMk id="37" creationId="{14FF9014-B70A-426D-922D-4F336ADABD86}"/>
          </ac:spMkLst>
        </pc:spChg>
        <pc:spChg chg="add del mod">
          <ac:chgData name="Oleg Voropaev" userId="048e1db9-079e-4c5d-a3b9-df3b30dfac14" providerId="ADAL" clId="{01B49C63-7C2D-46AB-B6E1-2724CCA816A6}" dt="2022-12-12T08:00:58.639" v="11920" actId="478"/>
          <ac:spMkLst>
            <pc:docMk/>
            <pc:sldMk cId="538895046" sldId="350"/>
            <ac:spMk id="38" creationId="{1675AC0B-CC6B-4C2F-B5EC-681A2520B3A5}"/>
          </ac:spMkLst>
        </pc:spChg>
        <pc:spChg chg="del">
          <ac:chgData name="Oleg Voropaev" userId="048e1db9-079e-4c5d-a3b9-df3b30dfac14" providerId="ADAL" clId="{01B49C63-7C2D-46AB-B6E1-2724CCA816A6}" dt="2022-12-12T07:30:01.051" v="11430" actId="478"/>
          <ac:spMkLst>
            <pc:docMk/>
            <pc:sldMk cId="538895046" sldId="350"/>
            <ac:spMk id="40" creationId="{74BC0AE9-ACF1-4DD6-9990-463FE06BA3DC}"/>
          </ac:spMkLst>
        </pc:spChg>
        <pc:spChg chg="add del mod">
          <ac:chgData name="Oleg Voropaev" userId="048e1db9-079e-4c5d-a3b9-df3b30dfac14" providerId="ADAL" clId="{01B49C63-7C2D-46AB-B6E1-2724CCA816A6}" dt="2022-12-12T08:00:53.994" v="11917" actId="478"/>
          <ac:spMkLst>
            <pc:docMk/>
            <pc:sldMk cId="538895046" sldId="350"/>
            <ac:spMk id="42" creationId="{2ACB9940-AF48-44E7-AAE6-5115151C7014}"/>
          </ac:spMkLst>
        </pc:spChg>
        <pc:spChg chg="del">
          <ac:chgData name="Oleg Voropaev" userId="048e1db9-079e-4c5d-a3b9-df3b30dfac14" providerId="ADAL" clId="{01B49C63-7C2D-46AB-B6E1-2724CCA816A6}" dt="2022-12-12T07:11:44.090" v="10785" actId="478"/>
          <ac:spMkLst>
            <pc:docMk/>
            <pc:sldMk cId="538895046" sldId="350"/>
            <ac:spMk id="43" creationId="{0B1D41AF-A917-4D5F-AA62-D0D5695733A8}"/>
          </ac:spMkLst>
        </pc:spChg>
        <pc:spChg chg="add del mod">
          <ac:chgData name="Oleg Voropaev" userId="048e1db9-079e-4c5d-a3b9-df3b30dfac14" providerId="ADAL" clId="{01B49C63-7C2D-46AB-B6E1-2724CCA816A6}" dt="2022-12-12T08:01:00.558" v="11921" actId="478"/>
          <ac:spMkLst>
            <pc:docMk/>
            <pc:sldMk cId="538895046" sldId="350"/>
            <ac:spMk id="44" creationId="{62329816-71D4-40F4-8F94-8973311910C3}"/>
          </ac:spMkLst>
        </pc:spChg>
        <pc:spChg chg="add del mod">
          <ac:chgData name="Oleg Voropaev" userId="048e1db9-079e-4c5d-a3b9-df3b30dfac14" providerId="ADAL" clId="{01B49C63-7C2D-46AB-B6E1-2724CCA816A6}" dt="2022-12-12T07:59:57.519" v="11901" actId="478"/>
          <ac:spMkLst>
            <pc:docMk/>
            <pc:sldMk cId="538895046" sldId="350"/>
            <ac:spMk id="45" creationId="{742F9AB9-6EEF-43B5-B640-8FD5BFF53895}"/>
          </ac:spMkLst>
        </pc:spChg>
        <pc:spChg chg="add del mod">
          <ac:chgData name="Oleg Voropaev" userId="048e1db9-079e-4c5d-a3b9-df3b30dfac14" providerId="ADAL" clId="{01B49C63-7C2D-46AB-B6E1-2724CCA816A6}" dt="2022-12-12T08:01:34.402" v="11970" actId="478"/>
          <ac:spMkLst>
            <pc:docMk/>
            <pc:sldMk cId="538895046" sldId="350"/>
            <ac:spMk id="46" creationId="{02FC204D-B1E9-40CE-96D2-375E84A9D656}"/>
          </ac:spMkLst>
        </pc:spChg>
        <pc:spChg chg="add del mod">
          <ac:chgData name="Oleg Voropaev" userId="048e1db9-079e-4c5d-a3b9-df3b30dfac14" providerId="ADAL" clId="{01B49C63-7C2D-46AB-B6E1-2724CCA816A6}" dt="2022-12-12T07:59:59.327" v="11902" actId="478"/>
          <ac:spMkLst>
            <pc:docMk/>
            <pc:sldMk cId="538895046" sldId="350"/>
            <ac:spMk id="47" creationId="{CBFC51E2-1496-48B3-97E1-76459DA27798}"/>
          </ac:spMkLst>
        </pc:spChg>
        <pc:spChg chg="add del mod">
          <ac:chgData name="Oleg Voropaev" userId="048e1db9-079e-4c5d-a3b9-df3b30dfac14" providerId="ADAL" clId="{01B49C63-7C2D-46AB-B6E1-2724CCA816A6}" dt="2022-12-12T08:00:02.788" v="11904" actId="478"/>
          <ac:spMkLst>
            <pc:docMk/>
            <pc:sldMk cId="538895046" sldId="350"/>
            <ac:spMk id="48" creationId="{DA0AEFC1-1C26-4543-98AB-881100931603}"/>
          </ac:spMkLst>
        </pc:spChg>
        <pc:spChg chg="add del mod">
          <ac:chgData name="Oleg Voropaev" userId="048e1db9-079e-4c5d-a3b9-df3b30dfac14" providerId="ADAL" clId="{01B49C63-7C2D-46AB-B6E1-2724CCA816A6}" dt="2022-12-12T08:00:00.959" v="11903" actId="478"/>
          <ac:spMkLst>
            <pc:docMk/>
            <pc:sldMk cId="538895046" sldId="350"/>
            <ac:spMk id="49" creationId="{F3B267A2-8BC7-491F-A2D8-399B6DE5E8FD}"/>
          </ac:spMkLst>
        </pc:spChg>
        <pc:spChg chg="mod">
          <ac:chgData name="Oleg Voropaev" userId="048e1db9-079e-4c5d-a3b9-df3b30dfac14" providerId="ADAL" clId="{01B49C63-7C2D-46AB-B6E1-2724CCA816A6}" dt="2022-12-12T08:04:36.275" v="12204" actId="255"/>
          <ac:spMkLst>
            <pc:docMk/>
            <pc:sldMk cId="538895046" sldId="350"/>
            <ac:spMk id="50" creationId="{1559CBC8-4083-40D4-BC3C-F8C8A59C8B33}"/>
          </ac:spMkLst>
        </pc:spChg>
        <pc:spChg chg="add del mod">
          <ac:chgData name="Oleg Voropaev" userId="048e1db9-079e-4c5d-a3b9-df3b30dfac14" providerId="ADAL" clId="{01B49C63-7C2D-46AB-B6E1-2724CCA816A6}" dt="2022-12-12T08:00:51.938" v="11916" actId="478"/>
          <ac:spMkLst>
            <pc:docMk/>
            <pc:sldMk cId="538895046" sldId="350"/>
            <ac:spMk id="51" creationId="{FD2F11D3-61A6-49D1-AA80-50CB4DA02F9C}"/>
          </ac:spMkLst>
        </pc:spChg>
        <pc:spChg chg="add del mod">
          <ac:chgData name="Oleg Voropaev" userId="048e1db9-079e-4c5d-a3b9-df3b30dfac14" providerId="ADAL" clId="{01B49C63-7C2D-46AB-B6E1-2724CCA816A6}" dt="2022-12-12T08:00:49.822" v="11915" actId="478"/>
          <ac:spMkLst>
            <pc:docMk/>
            <pc:sldMk cId="538895046" sldId="350"/>
            <ac:spMk id="52" creationId="{A351B79C-E107-4CFF-977F-D7C53CC52EC7}"/>
          </ac:spMkLst>
        </pc:spChg>
        <pc:spChg chg="add del mod">
          <ac:chgData name="Oleg Voropaev" userId="048e1db9-079e-4c5d-a3b9-df3b30dfac14" providerId="ADAL" clId="{01B49C63-7C2D-46AB-B6E1-2724CCA816A6}" dt="2022-12-12T08:00:56.723" v="11919" actId="478"/>
          <ac:spMkLst>
            <pc:docMk/>
            <pc:sldMk cId="538895046" sldId="350"/>
            <ac:spMk id="53" creationId="{8D534931-A071-4B94-B877-B1283036A46B}"/>
          </ac:spMkLst>
        </pc:spChg>
        <pc:spChg chg="add del mod">
          <ac:chgData name="Oleg Voropaev" userId="048e1db9-079e-4c5d-a3b9-df3b30dfac14" providerId="ADAL" clId="{01B49C63-7C2D-46AB-B6E1-2724CCA816A6}" dt="2022-12-12T08:00:55.150" v="11918" actId="478"/>
          <ac:spMkLst>
            <pc:docMk/>
            <pc:sldMk cId="538895046" sldId="350"/>
            <ac:spMk id="54" creationId="{914AC91D-FB79-488F-8697-CCBD304865C3}"/>
          </ac:spMkLst>
        </pc:spChg>
        <pc:spChg chg="add mod">
          <ac:chgData name="Oleg Voropaev" userId="048e1db9-079e-4c5d-a3b9-df3b30dfac14" providerId="ADAL" clId="{01B49C63-7C2D-46AB-B6E1-2724CCA816A6}" dt="2022-12-12T08:09:34.949" v="12723" actId="20577"/>
          <ac:spMkLst>
            <pc:docMk/>
            <pc:sldMk cId="538895046" sldId="350"/>
            <ac:spMk id="55" creationId="{F887011A-D258-422A-A56F-8572280FC37F}"/>
          </ac:spMkLst>
        </pc:spChg>
        <pc:spChg chg="add mod">
          <ac:chgData name="Oleg Voropaev" userId="048e1db9-079e-4c5d-a3b9-df3b30dfac14" providerId="ADAL" clId="{01B49C63-7C2D-46AB-B6E1-2724CCA816A6}" dt="2022-12-12T08:16:29.399" v="13131" actId="14100"/>
          <ac:spMkLst>
            <pc:docMk/>
            <pc:sldMk cId="538895046" sldId="350"/>
            <ac:spMk id="56" creationId="{A4D45CBD-6E2A-4EAA-AF39-0ABEFC950418}"/>
          </ac:spMkLst>
        </pc:spChg>
        <pc:spChg chg="del">
          <ac:chgData name="Oleg Voropaev" userId="048e1db9-079e-4c5d-a3b9-df3b30dfac14" providerId="ADAL" clId="{01B49C63-7C2D-46AB-B6E1-2724CCA816A6}" dt="2022-12-12T07:03:58.465" v="10350" actId="478"/>
          <ac:spMkLst>
            <pc:docMk/>
            <pc:sldMk cId="538895046" sldId="350"/>
            <ac:spMk id="2293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2T08:10:29.353" v="12750" actId="14100"/>
          <ac:spMkLst>
            <pc:docMk/>
            <pc:sldMk cId="538895046" sldId="350"/>
            <ac:spMk id="2295" creationId="{00000000-0000-0000-0000-000000000000}"/>
          </ac:spMkLst>
        </pc:spChg>
        <pc:spChg chg="del">
          <ac:chgData name="Oleg Voropaev" userId="048e1db9-079e-4c5d-a3b9-df3b30dfac14" providerId="ADAL" clId="{01B49C63-7C2D-46AB-B6E1-2724CCA816A6}" dt="2022-12-12T07:10:59.657" v="10781" actId="478"/>
          <ac:spMkLst>
            <pc:docMk/>
            <pc:sldMk cId="538895046" sldId="350"/>
            <ac:spMk id="2296" creationId="{00000000-0000-0000-0000-000000000000}"/>
          </ac:spMkLst>
        </pc:spChg>
        <pc:graphicFrameChg chg="del">
          <ac:chgData name="Oleg Voropaev" userId="048e1db9-079e-4c5d-a3b9-df3b30dfac14" providerId="ADAL" clId="{01B49C63-7C2D-46AB-B6E1-2724CCA816A6}" dt="2022-12-12T07:11:35.265" v="10782" actId="478"/>
          <ac:graphicFrameMkLst>
            <pc:docMk/>
            <pc:sldMk cId="538895046" sldId="350"/>
            <ac:graphicFrameMk id="41" creationId="{09E01C9A-55FF-4C9D-B077-786AED293B44}"/>
          </ac:graphicFrameMkLst>
        </pc:graphicFrameChg>
        <pc:picChg chg="add mod">
          <ac:chgData name="Oleg Voropaev" userId="048e1db9-079e-4c5d-a3b9-df3b30dfac14" providerId="ADAL" clId="{01B49C63-7C2D-46AB-B6E1-2724CCA816A6}" dt="2022-12-12T08:17:34.410" v="13143" actId="1035"/>
          <ac:picMkLst>
            <pc:docMk/>
            <pc:sldMk cId="538895046" sldId="350"/>
            <ac:picMk id="3" creationId="{59C89944-1625-4994-85AF-E6FCC0D3AB3C}"/>
          </ac:picMkLst>
        </pc:picChg>
        <pc:picChg chg="del">
          <ac:chgData name="Oleg Voropaev" userId="048e1db9-079e-4c5d-a3b9-df3b30dfac14" providerId="ADAL" clId="{01B49C63-7C2D-46AB-B6E1-2724CCA816A6}" dt="2022-12-12T07:25:38.443" v="11046" actId="478"/>
          <ac:picMkLst>
            <pc:docMk/>
            <pc:sldMk cId="538895046" sldId="350"/>
            <ac:picMk id="20" creationId="{EFB7FC18-7056-46EA-B8F2-C4DFF971A21C}"/>
          </ac:picMkLst>
        </pc:picChg>
        <pc:picChg chg="del">
          <ac:chgData name="Oleg Voropaev" userId="048e1db9-079e-4c5d-a3b9-df3b30dfac14" providerId="ADAL" clId="{01B49C63-7C2D-46AB-B6E1-2724CCA816A6}" dt="2022-12-12T07:29:58.747" v="11429" actId="478"/>
          <ac:picMkLst>
            <pc:docMk/>
            <pc:sldMk cId="538895046" sldId="350"/>
            <ac:picMk id="22" creationId="{B2887270-5F04-4532-948C-7623F12DFF03}"/>
          </ac:picMkLst>
        </pc:picChg>
        <pc:picChg chg="add mod">
          <ac:chgData name="Oleg Voropaev" userId="048e1db9-079e-4c5d-a3b9-df3b30dfac14" providerId="ADAL" clId="{01B49C63-7C2D-46AB-B6E1-2724CCA816A6}" dt="2022-12-12T08:17:34.410" v="13143" actId="1035"/>
          <ac:picMkLst>
            <pc:docMk/>
            <pc:sldMk cId="538895046" sldId="350"/>
            <ac:picMk id="31" creationId="{7612C611-872A-47E9-BE4A-918851575EE2}"/>
          </ac:picMkLst>
        </pc:picChg>
        <pc:picChg chg="del">
          <ac:chgData name="Oleg Voropaev" userId="048e1db9-079e-4c5d-a3b9-df3b30dfac14" providerId="ADAL" clId="{01B49C63-7C2D-46AB-B6E1-2724CCA816A6}" dt="2022-12-12T07:30:06.090" v="11431" actId="478"/>
          <ac:picMkLst>
            <pc:docMk/>
            <pc:sldMk cId="538895046" sldId="350"/>
            <ac:picMk id="39" creationId="{6E32AA63-99A0-4617-A4A3-D2A833836929}"/>
          </ac:picMkLst>
        </pc:picChg>
        <pc:cxnChg chg="del">
          <ac:chgData name="Oleg Voropaev" userId="048e1db9-079e-4c5d-a3b9-df3b30dfac14" providerId="ADAL" clId="{01B49C63-7C2D-46AB-B6E1-2724CCA816A6}" dt="2022-12-12T07:18:41.021" v="11040" actId="478"/>
          <ac:cxnSpMkLst>
            <pc:docMk/>
            <pc:sldMk cId="538895046" sldId="350"/>
            <ac:cxnSpMk id="13" creationId="{D21A4E07-4059-4BE4-AAE4-56A5D2C3D888}"/>
          </ac:cxnSpMkLst>
        </pc:cxnChg>
        <pc:cxnChg chg="mod">
          <ac:chgData name="Oleg Voropaev" userId="048e1db9-079e-4c5d-a3b9-df3b30dfac14" providerId="ADAL" clId="{01B49C63-7C2D-46AB-B6E1-2724CCA816A6}" dt="2022-12-12T08:17:34.410" v="13143" actId="1035"/>
          <ac:cxnSpMkLst>
            <pc:docMk/>
            <pc:sldMk cId="538895046" sldId="350"/>
            <ac:cxnSpMk id="19" creationId="{BA5FEDBE-B236-4AEA-9D68-FD7DEE39129E}"/>
          </ac:cxnSpMkLst>
        </pc:cxnChg>
        <pc:cxnChg chg="add del mod">
          <ac:chgData name="Oleg Voropaev" userId="048e1db9-079e-4c5d-a3b9-df3b30dfac14" providerId="ADAL" clId="{01B49C63-7C2D-46AB-B6E1-2724CCA816A6}" dt="2022-12-12T08:01:56.512" v="11971" actId="478"/>
          <ac:cxnSpMkLst>
            <pc:docMk/>
            <pc:sldMk cId="538895046" sldId="350"/>
            <ac:cxnSpMk id="32" creationId="{F300B71C-B8CE-4EE0-B2E3-E16890D46807}"/>
          </ac:cxnSpMkLst>
        </pc:cxnChg>
        <pc:cxnChg chg="add del mod">
          <ac:chgData name="Oleg Voropaev" userId="048e1db9-079e-4c5d-a3b9-df3b30dfac14" providerId="ADAL" clId="{01B49C63-7C2D-46AB-B6E1-2724CCA816A6}" dt="2022-12-12T08:01:58.083" v="11972" actId="478"/>
          <ac:cxnSpMkLst>
            <pc:docMk/>
            <pc:sldMk cId="538895046" sldId="350"/>
            <ac:cxnSpMk id="33" creationId="{C75D9436-7C6B-4D48-9385-52B56144517B}"/>
          </ac:cxnSpMkLst>
        </pc:cxnChg>
        <pc:cxnChg chg="add mod">
          <ac:chgData name="Oleg Voropaev" userId="048e1db9-079e-4c5d-a3b9-df3b30dfac14" providerId="ADAL" clId="{01B49C63-7C2D-46AB-B6E1-2724CCA816A6}" dt="2022-12-12T08:17:34.410" v="13143" actId="1035"/>
          <ac:cxnSpMkLst>
            <pc:docMk/>
            <pc:sldMk cId="538895046" sldId="350"/>
            <ac:cxnSpMk id="34" creationId="{3EAC1D23-7EE2-4F54-BCD8-F7C67082C815}"/>
          </ac:cxnSpMkLst>
        </pc:cxnChg>
        <pc:cxnChg chg="add mod">
          <ac:chgData name="Oleg Voropaev" userId="048e1db9-079e-4c5d-a3b9-df3b30dfac14" providerId="ADAL" clId="{01B49C63-7C2D-46AB-B6E1-2724CCA816A6}" dt="2022-12-12T08:17:34.410" v="13143" actId="1035"/>
          <ac:cxnSpMkLst>
            <pc:docMk/>
            <pc:sldMk cId="538895046" sldId="350"/>
            <ac:cxnSpMk id="35" creationId="{45EB7BBB-3FD1-4220-A18E-F13A39094D08}"/>
          </ac:cxnSpMkLst>
        </pc:cxnChg>
        <pc:cxnChg chg="add del mod">
          <ac:chgData name="Oleg Voropaev" userId="048e1db9-079e-4c5d-a3b9-df3b30dfac14" providerId="ADAL" clId="{01B49C63-7C2D-46AB-B6E1-2724CCA816A6}" dt="2022-12-12T08:02:01.185" v="11973" actId="478"/>
          <ac:cxnSpMkLst>
            <pc:docMk/>
            <pc:sldMk cId="538895046" sldId="350"/>
            <ac:cxnSpMk id="36" creationId="{FACA1033-8DBD-414C-B947-CAB583C9A5B7}"/>
          </ac:cxnSpMkLst>
        </pc:cxnChg>
        <pc:cxnChg chg="del">
          <ac:chgData name="Oleg Voropaev" userId="048e1db9-079e-4c5d-a3b9-df3b30dfac14" providerId="ADAL" clId="{01B49C63-7C2D-46AB-B6E1-2724CCA816A6}" dt="2022-12-12T07:11:37.721" v="10783" actId="478"/>
          <ac:cxnSpMkLst>
            <pc:docMk/>
            <pc:sldMk cId="538895046" sldId="350"/>
            <ac:cxnSpMk id="2290" creationId="{00000000-0000-0000-0000-000000000000}"/>
          </ac:cxnSpMkLst>
        </pc:cxnChg>
      </pc:sldChg>
      <pc:sldChg chg="modSp add mod ord">
        <pc:chgData name="Oleg Voropaev" userId="048e1db9-079e-4c5d-a3b9-df3b30dfac14" providerId="ADAL" clId="{01B49C63-7C2D-46AB-B6E1-2724CCA816A6}" dt="2022-12-13T08:44:12.686" v="15068" actId="6549"/>
        <pc:sldMkLst>
          <pc:docMk/>
          <pc:sldMk cId="1276114650" sldId="351"/>
        </pc:sldMkLst>
        <pc:spChg chg="mod">
          <ac:chgData name="Oleg Voropaev" userId="048e1db9-079e-4c5d-a3b9-df3b30dfac14" providerId="ADAL" clId="{01B49C63-7C2D-46AB-B6E1-2724CCA816A6}" dt="2022-12-12T09:06:24.919" v="14560" actId="20577"/>
          <ac:spMkLst>
            <pc:docMk/>
            <pc:sldMk cId="1276114650" sldId="351"/>
            <ac:spMk id="1031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3T08:44:12.686" v="15068" actId="6549"/>
          <ac:spMkLst>
            <pc:docMk/>
            <pc:sldMk cId="1276114650" sldId="351"/>
            <ac:spMk id="1032" creationId="{00000000-0000-0000-0000-000000000000}"/>
          </ac:spMkLst>
        </pc:spChg>
      </pc:sldChg>
      <pc:sldChg chg="modSp add mod ord">
        <pc:chgData name="Oleg Voropaev" userId="048e1db9-079e-4c5d-a3b9-df3b30dfac14" providerId="ADAL" clId="{01B49C63-7C2D-46AB-B6E1-2724CCA816A6}" dt="2022-12-13T19:46:48.789" v="29314" actId="20577"/>
        <pc:sldMkLst>
          <pc:docMk/>
          <pc:sldMk cId="573437540" sldId="352"/>
        </pc:sldMkLst>
        <pc:spChg chg="mod">
          <ac:chgData name="Oleg Voropaev" userId="048e1db9-079e-4c5d-a3b9-df3b30dfac14" providerId="ADAL" clId="{01B49C63-7C2D-46AB-B6E1-2724CCA816A6}" dt="2022-12-13T19:46:48.789" v="29314" actId="20577"/>
          <ac:spMkLst>
            <pc:docMk/>
            <pc:sldMk cId="573437540" sldId="352"/>
            <ac:spMk id="1119" creationId="{00000000-0000-0000-0000-000000000000}"/>
          </ac:spMkLst>
        </pc:spChg>
      </pc:sldChg>
      <pc:sldChg chg="modSp add mod ord">
        <pc:chgData name="Oleg Voropaev" userId="048e1db9-079e-4c5d-a3b9-df3b30dfac14" providerId="ADAL" clId="{01B49C63-7C2D-46AB-B6E1-2724CCA816A6}" dt="2022-12-13T14:41:28.362" v="15879" actId="114"/>
        <pc:sldMkLst>
          <pc:docMk/>
          <pc:sldMk cId="1500096302" sldId="353"/>
        </pc:sldMkLst>
        <pc:spChg chg="mod">
          <ac:chgData name="Oleg Voropaev" userId="048e1db9-079e-4c5d-a3b9-df3b30dfac14" providerId="ADAL" clId="{01B49C63-7C2D-46AB-B6E1-2724CCA816A6}" dt="2022-12-13T14:41:28.362" v="15879" actId="114"/>
          <ac:spMkLst>
            <pc:docMk/>
            <pc:sldMk cId="1500096302" sldId="353"/>
            <ac:spMk id="1119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2T13:07:49" v="14658" actId="20577"/>
          <ac:spMkLst>
            <pc:docMk/>
            <pc:sldMk cId="1500096302" sldId="353"/>
            <ac:spMk id="1120" creationId="{00000000-0000-0000-0000-000000000000}"/>
          </ac:spMkLst>
        </pc:spChg>
      </pc:sldChg>
      <pc:sldChg chg="addSp delSp modSp add mod ord">
        <pc:chgData name="Oleg Voropaev" userId="048e1db9-079e-4c5d-a3b9-df3b30dfac14" providerId="ADAL" clId="{01B49C63-7C2D-46AB-B6E1-2724CCA816A6}" dt="2022-12-13T19:59:53.913" v="29722" actId="20577"/>
        <pc:sldMkLst>
          <pc:docMk/>
          <pc:sldMk cId="1339012264" sldId="354"/>
        </pc:sldMkLst>
        <pc:spChg chg="add mod">
          <ac:chgData name="Oleg Voropaev" userId="048e1db9-079e-4c5d-a3b9-df3b30dfac14" providerId="ADAL" clId="{01B49C63-7C2D-46AB-B6E1-2724CCA816A6}" dt="2022-12-13T19:26:45.597" v="28833" actId="14100"/>
          <ac:spMkLst>
            <pc:docMk/>
            <pc:sldMk cId="1339012264" sldId="354"/>
            <ac:spMk id="4" creationId="{65133798-34FB-4C9E-8625-7FB857009FF7}"/>
          </ac:spMkLst>
        </pc:spChg>
        <pc:spChg chg="add mod">
          <ac:chgData name="Oleg Voropaev" userId="048e1db9-079e-4c5d-a3b9-df3b30dfac14" providerId="ADAL" clId="{01B49C63-7C2D-46AB-B6E1-2724CCA816A6}" dt="2022-12-13T19:26:57.798" v="28866" actId="14100"/>
          <ac:spMkLst>
            <pc:docMk/>
            <pc:sldMk cId="1339012264" sldId="354"/>
            <ac:spMk id="11" creationId="{BFA79740-E0A6-41EC-9E30-7B077AC6BD29}"/>
          </ac:spMkLst>
        </pc:spChg>
        <pc:spChg chg="add mod">
          <ac:chgData name="Oleg Voropaev" userId="048e1db9-079e-4c5d-a3b9-df3b30dfac14" providerId="ADAL" clId="{01B49C63-7C2D-46AB-B6E1-2724CCA816A6}" dt="2022-12-13T19:28:37.817" v="28878" actId="1037"/>
          <ac:spMkLst>
            <pc:docMk/>
            <pc:sldMk cId="1339012264" sldId="354"/>
            <ac:spMk id="12" creationId="{A610D75B-521C-4CAA-A12B-832CDDD19749}"/>
          </ac:spMkLst>
        </pc:spChg>
        <pc:spChg chg="add mod">
          <ac:chgData name="Oleg Voropaev" userId="048e1db9-079e-4c5d-a3b9-df3b30dfac14" providerId="ADAL" clId="{01B49C63-7C2D-46AB-B6E1-2724CCA816A6}" dt="2022-12-13T19:28:41.364" v="28883" actId="1037"/>
          <ac:spMkLst>
            <pc:docMk/>
            <pc:sldMk cId="1339012264" sldId="354"/>
            <ac:spMk id="13" creationId="{1D79BD0C-D648-41C5-9B6D-7CD2E6918658}"/>
          </ac:spMkLst>
        </pc:spChg>
        <pc:spChg chg="add mod">
          <ac:chgData name="Oleg Voropaev" userId="048e1db9-079e-4c5d-a3b9-df3b30dfac14" providerId="ADAL" clId="{01B49C63-7C2D-46AB-B6E1-2724CCA816A6}" dt="2022-12-13T19:28:44.367" v="28889" actId="1037"/>
          <ac:spMkLst>
            <pc:docMk/>
            <pc:sldMk cId="1339012264" sldId="354"/>
            <ac:spMk id="14" creationId="{6C25100E-F36B-4E23-9019-A0E13CC12ADD}"/>
          </ac:spMkLst>
        </pc:spChg>
        <pc:spChg chg="add mod">
          <ac:chgData name="Oleg Voropaev" userId="048e1db9-079e-4c5d-a3b9-df3b30dfac14" providerId="ADAL" clId="{01B49C63-7C2D-46AB-B6E1-2724CCA816A6}" dt="2022-12-13T19:26:51.138" v="28846" actId="14100"/>
          <ac:spMkLst>
            <pc:docMk/>
            <pc:sldMk cId="1339012264" sldId="354"/>
            <ac:spMk id="15" creationId="{FB7AB82F-18E5-4808-859C-36CBBAB42FF4}"/>
          </ac:spMkLst>
        </pc:spChg>
        <pc:spChg chg="add mod">
          <ac:chgData name="Oleg Voropaev" userId="048e1db9-079e-4c5d-a3b9-df3b30dfac14" providerId="ADAL" clId="{01B49C63-7C2D-46AB-B6E1-2724CCA816A6}" dt="2022-12-13T19:27:09.863" v="28867" actId="14100"/>
          <ac:spMkLst>
            <pc:docMk/>
            <pc:sldMk cId="1339012264" sldId="354"/>
            <ac:spMk id="16" creationId="{9C5F427A-1F8D-4ADE-8D8B-ADDDD0F36CB5}"/>
          </ac:spMkLst>
        </pc:spChg>
        <pc:spChg chg="add mod">
          <ac:chgData name="Oleg Voropaev" userId="048e1db9-079e-4c5d-a3b9-df3b30dfac14" providerId="ADAL" clId="{01B49C63-7C2D-46AB-B6E1-2724CCA816A6}" dt="2022-12-13T16:09:40.130" v="19196" actId="1035"/>
          <ac:spMkLst>
            <pc:docMk/>
            <pc:sldMk cId="1339012264" sldId="354"/>
            <ac:spMk id="17" creationId="{E1628C00-3A9E-41EA-8C7A-94B8C146D74C}"/>
          </ac:spMkLst>
        </pc:spChg>
        <pc:spChg chg="add mod">
          <ac:chgData name="Oleg Voropaev" userId="048e1db9-079e-4c5d-a3b9-df3b30dfac14" providerId="ADAL" clId="{01B49C63-7C2D-46AB-B6E1-2724CCA816A6}" dt="2022-12-13T16:09:40.130" v="19196" actId="1035"/>
          <ac:spMkLst>
            <pc:docMk/>
            <pc:sldMk cId="1339012264" sldId="354"/>
            <ac:spMk id="18" creationId="{F42B497D-FF83-4C34-A7C1-9F067C62726D}"/>
          </ac:spMkLst>
        </pc:spChg>
        <pc:spChg chg="add mod">
          <ac:chgData name="Oleg Voropaev" userId="048e1db9-079e-4c5d-a3b9-df3b30dfac14" providerId="ADAL" clId="{01B49C63-7C2D-46AB-B6E1-2724CCA816A6}" dt="2022-12-13T16:09:40.130" v="19196" actId="1035"/>
          <ac:spMkLst>
            <pc:docMk/>
            <pc:sldMk cId="1339012264" sldId="354"/>
            <ac:spMk id="19" creationId="{9E01AB1B-4408-4C90-92E2-735B0E66099E}"/>
          </ac:spMkLst>
        </pc:spChg>
        <pc:spChg chg="add mod">
          <ac:chgData name="Oleg Voropaev" userId="048e1db9-079e-4c5d-a3b9-df3b30dfac14" providerId="ADAL" clId="{01B49C63-7C2D-46AB-B6E1-2724CCA816A6}" dt="2022-12-13T16:09:40.130" v="19196" actId="1035"/>
          <ac:spMkLst>
            <pc:docMk/>
            <pc:sldMk cId="1339012264" sldId="354"/>
            <ac:spMk id="20" creationId="{92DDEF23-BAEA-45CD-8760-D603C396FEAB}"/>
          </ac:spMkLst>
        </pc:spChg>
        <pc:spChg chg="add mod">
          <ac:chgData name="Oleg Voropaev" userId="048e1db9-079e-4c5d-a3b9-df3b30dfac14" providerId="ADAL" clId="{01B49C63-7C2D-46AB-B6E1-2724CCA816A6}" dt="2022-12-13T16:09:40.130" v="19196" actId="1035"/>
          <ac:spMkLst>
            <pc:docMk/>
            <pc:sldMk cId="1339012264" sldId="354"/>
            <ac:spMk id="21" creationId="{C2FBE1A2-93DE-4736-98FC-9674DF40EFF8}"/>
          </ac:spMkLst>
        </pc:spChg>
        <pc:spChg chg="add mod">
          <ac:chgData name="Oleg Voropaev" userId="048e1db9-079e-4c5d-a3b9-df3b30dfac14" providerId="ADAL" clId="{01B49C63-7C2D-46AB-B6E1-2724CCA816A6}" dt="2022-12-13T19:59:53.913" v="29722" actId="20577"/>
          <ac:spMkLst>
            <pc:docMk/>
            <pc:sldMk cId="1339012264" sldId="354"/>
            <ac:spMk id="22" creationId="{61904582-CD19-44DA-8720-D55A8FBCA88D}"/>
          </ac:spMkLst>
        </pc:spChg>
        <pc:spChg chg="del">
          <ac:chgData name="Oleg Voropaev" userId="048e1db9-079e-4c5d-a3b9-df3b30dfac14" providerId="ADAL" clId="{01B49C63-7C2D-46AB-B6E1-2724CCA816A6}" dt="2022-12-13T15:26:43.506" v="17953" actId="478"/>
          <ac:spMkLst>
            <pc:docMk/>
            <pc:sldMk cId="1339012264" sldId="354"/>
            <ac:spMk id="2254" creationId="{00000000-0000-0000-0000-000000000000}"/>
          </ac:spMkLst>
        </pc:spChg>
        <pc:spChg chg="del">
          <ac:chgData name="Oleg Voropaev" userId="048e1db9-079e-4c5d-a3b9-df3b30dfac14" providerId="ADAL" clId="{01B49C63-7C2D-46AB-B6E1-2724CCA816A6}" dt="2022-12-13T15:26:51.710" v="17957" actId="478"/>
          <ac:spMkLst>
            <pc:docMk/>
            <pc:sldMk cId="1339012264" sldId="354"/>
            <ac:spMk id="2255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3T19:58:24.467" v="29682" actId="20577"/>
          <ac:spMkLst>
            <pc:docMk/>
            <pc:sldMk cId="1339012264" sldId="354"/>
            <ac:spMk id="2257" creationId="{00000000-0000-0000-0000-000000000000}"/>
          </ac:spMkLst>
        </pc:spChg>
        <pc:graphicFrameChg chg="del">
          <ac:chgData name="Oleg Voropaev" userId="048e1db9-079e-4c5d-a3b9-df3b30dfac14" providerId="ADAL" clId="{01B49C63-7C2D-46AB-B6E1-2724CCA816A6}" dt="2022-12-13T15:26:46.194" v="17954" actId="478"/>
          <ac:graphicFrameMkLst>
            <pc:docMk/>
            <pc:sldMk cId="1339012264" sldId="354"/>
            <ac:graphicFrameMk id="2253" creationId="{00000000-0000-0000-0000-000000000000}"/>
          </ac:graphicFrameMkLst>
        </pc:graphicFrameChg>
        <pc:graphicFrameChg chg="del modGraphic">
          <ac:chgData name="Oleg Voropaev" userId="048e1db9-079e-4c5d-a3b9-df3b30dfac14" providerId="ADAL" clId="{01B49C63-7C2D-46AB-B6E1-2724CCA816A6}" dt="2022-12-13T15:26:49.344" v="17956" actId="478"/>
          <ac:graphicFrameMkLst>
            <pc:docMk/>
            <pc:sldMk cId="1339012264" sldId="354"/>
            <ac:graphicFrameMk id="2256" creationId="{00000000-0000-0000-0000-000000000000}"/>
          </ac:graphicFrameMkLst>
        </pc:graphicFrameChg>
        <pc:picChg chg="add mod">
          <ac:chgData name="Oleg Voropaev" userId="048e1db9-079e-4c5d-a3b9-df3b30dfac14" providerId="ADAL" clId="{01B49C63-7C2D-46AB-B6E1-2724CCA816A6}" dt="2022-12-13T16:09:40.130" v="19196" actId="1035"/>
          <ac:picMkLst>
            <pc:docMk/>
            <pc:sldMk cId="1339012264" sldId="354"/>
            <ac:picMk id="3" creationId="{55FC8E2C-9A30-4417-9E3C-5E55030BA2DF}"/>
          </ac:picMkLst>
        </pc:picChg>
        <pc:picChg chg="add del">
          <ac:chgData name="Oleg Voropaev" userId="048e1db9-079e-4c5d-a3b9-df3b30dfac14" providerId="ADAL" clId="{01B49C63-7C2D-46AB-B6E1-2724CCA816A6}" dt="2022-12-13T14:44:52.547" v="15885" actId="21"/>
          <ac:picMkLst>
            <pc:docMk/>
            <pc:sldMk cId="1339012264" sldId="354"/>
            <ac:picMk id="1026" creationId="{9B92DFF1-AB74-4BDC-B7AA-2FC103D68D77}"/>
          </ac:picMkLst>
        </pc:picChg>
      </pc:sldChg>
      <pc:sldChg chg="addSp modSp add mod">
        <pc:chgData name="Oleg Voropaev" userId="048e1db9-079e-4c5d-a3b9-df3b30dfac14" providerId="ADAL" clId="{01B49C63-7C2D-46AB-B6E1-2724CCA816A6}" dt="2022-12-13T19:52:07.179" v="29461" actId="6549"/>
        <pc:sldMkLst>
          <pc:docMk/>
          <pc:sldMk cId="187023811" sldId="355"/>
        </pc:sldMkLst>
        <pc:spChg chg="mod">
          <ac:chgData name="Oleg Voropaev" userId="048e1db9-079e-4c5d-a3b9-df3b30dfac14" providerId="ADAL" clId="{01B49C63-7C2D-46AB-B6E1-2724CCA816A6}" dt="2022-12-13T19:52:07.179" v="29461" actId="6549"/>
          <ac:spMkLst>
            <pc:docMk/>
            <pc:sldMk cId="187023811" sldId="355"/>
            <ac:spMk id="1119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3T14:50:54.252" v="16041" actId="20577"/>
          <ac:spMkLst>
            <pc:docMk/>
            <pc:sldMk cId="187023811" sldId="355"/>
            <ac:spMk id="1120" creationId="{00000000-0000-0000-0000-000000000000}"/>
          </ac:spMkLst>
        </pc:spChg>
        <pc:picChg chg="add mod">
          <ac:chgData name="Oleg Voropaev" userId="048e1db9-079e-4c5d-a3b9-df3b30dfac14" providerId="ADAL" clId="{01B49C63-7C2D-46AB-B6E1-2724CCA816A6}" dt="2022-12-13T14:54:41.699" v="16545" actId="1035"/>
          <ac:picMkLst>
            <pc:docMk/>
            <pc:sldMk cId="187023811" sldId="355"/>
            <ac:picMk id="4" creationId="{AFC79A32-ECEC-4E70-96D6-19B0000CF500}"/>
          </ac:picMkLst>
        </pc:picChg>
      </pc:sldChg>
      <pc:sldChg chg="addSp delSp modSp add mod">
        <pc:chgData name="Oleg Voropaev" userId="048e1db9-079e-4c5d-a3b9-df3b30dfac14" providerId="ADAL" clId="{01B49C63-7C2D-46AB-B6E1-2724CCA816A6}" dt="2022-12-14T09:56:55.033" v="32264" actId="692"/>
        <pc:sldMkLst>
          <pc:docMk/>
          <pc:sldMk cId="4181152377" sldId="356"/>
        </pc:sldMkLst>
        <pc:spChg chg="mod">
          <ac:chgData name="Oleg Voropaev" userId="048e1db9-079e-4c5d-a3b9-df3b30dfac14" providerId="ADAL" clId="{01B49C63-7C2D-46AB-B6E1-2724CCA816A6}" dt="2022-12-13T19:57:11.865" v="29668" actId="20577"/>
          <ac:spMkLst>
            <pc:docMk/>
            <pc:sldMk cId="4181152377" sldId="356"/>
            <ac:spMk id="1119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3T14:55:27.890" v="16623" actId="14100"/>
          <ac:spMkLst>
            <pc:docMk/>
            <pc:sldMk cId="4181152377" sldId="356"/>
            <ac:spMk id="1120" creationId="{00000000-0000-0000-0000-000000000000}"/>
          </ac:spMkLst>
        </pc:spChg>
        <pc:picChg chg="add mod">
          <ac:chgData name="Oleg Voropaev" userId="048e1db9-079e-4c5d-a3b9-df3b30dfac14" providerId="ADAL" clId="{01B49C63-7C2D-46AB-B6E1-2724CCA816A6}" dt="2022-12-14T09:56:55.033" v="32264" actId="692"/>
          <ac:picMkLst>
            <pc:docMk/>
            <pc:sldMk cId="4181152377" sldId="356"/>
            <ac:picMk id="3" creationId="{C36B14E8-34C8-4D74-9ECF-1A8A5087D423}"/>
          </ac:picMkLst>
        </pc:picChg>
        <pc:picChg chg="del">
          <ac:chgData name="Oleg Voropaev" userId="048e1db9-079e-4c5d-a3b9-df3b30dfac14" providerId="ADAL" clId="{01B49C63-7C2D-46AB-B6E1-2724CCA816A6}" dt="2022-12-13T14:59:31.059" v="16832" actId="478"/>
          <ac:picMkLst>
            <pc:docMk/>
            <pc:sldMk cId="4181152377" sldId="356"/>
            <ac:picMk id="4" creationId="{AFC79A32-ECEC-4E70-96D6-19B0000CF500}"/>
          </ac:picMkLst>
        </pc:picChg>
        <pc:picChg chg="add mod">
          <ac:chgData name="Oleg Voropaev" userId="048e1db9-079e-4c5d-a3b9-df3b30dfac14" providerId="ADAL" clId="{01B49C63-7C2D-46AB-B6E1-2724CCA816A6}" dt="2022-12-14T09:55:47.803" v="32258" actId="1036"/>
          <ac:picMkLst>
            <pc:docMk/>
            <pc:sldMk cId="4181152377" sldId="356"/>
            <ac:picMk id="2050" creationId="{D5917EFD-DEE5-4AC7-90F3-3440E20267D4}"/>
          </ac:picMkLst>
        </pc:picChg>
        <pc:picChg chg="add del">
          <ac:chgData name="Oleg Voropaev" userId="048e1db9-079e-4c5d-a3b9-df3b30dfac14" providerId="ADAL" clId="{01B49C63-7C2D-46AB-B6E1-2724CCA816A6}" dt="2022-12-13T15:00:37.127" v="16835" actId="478"/>
          <ac:picMkLst>
            <pc:docMk/>
            <pc:sldMk cId="4181152377" sldId="356"/>
            <ac:picMk id="2052" creationId="{32AA9161-C734-43D4-98D5-54E61FC672B8}"/>
          </ac:picMkLst>
        </pc:picChg>
      </pc:sldChg>
      <pc:sldChg chg="addSp delSp modSp add mod">
        <pc:chgData name="Oleg Voropaev" userId="048e1db9-079e-4c5d-a3b9-df3b30dfac14" providerId="ADAL" clId="{01B49C63-7C2D-46AB-B6E1-2724CCA816A6}" dt="2022-12-22T10:35:35.870" v="49748"/>
        <pc:sldMkLst>
          <pc:docMk/>
          <pc:sldMk cId="790705992" sldId="357"/>
        </pc:sldMkLst>
        <pc:spChg chg="add del mod">
          <ac:chgData name="Oleg Voropaev" userId="048e1db9-079e-4c5d-a3b9-df3b30dfac14" providerId="ADAL" clId="{01B49C63-7C2D-46AB-B6E1-2724CCA816A6}" dt="2022-12-13T17:11:57.776" v="22025" actId="478"/>
          <ac:spMkLst>
            <pc:docMk/>
            <pc:sldMk cId="790705992" sldId="357"/>
            <ac:spMk id="5" creationId="{A99D5102-3616-4290-8A3B-1B1158D5766C}"/>
          </ac:spMkLst>
        </pc:spChg>
        <pc:spChg chg="add mod">
          <ac:chgData name="Oleg Voropaev" userId="048e1db9-079e-4c5d-a3b9-df3b30dfac14" providerId="ADAL" clId="{01B49C63-7C2D-46AB-B6E1-2724CCA816A6}" dt="2022-12-13T19:03:54.731" v="27992" actId="1038"/>
          <ac:spMkLst>
            <pc:docMk/>
            <pc:sldMk cId="790705992" sldId="357"/>
            <ac:spMk id="6" creationId="{F5DF4D56-E645-4B98-9EA5-0C043EC5A97F}"/>
          </ac:spMkLst>
        </pc:spChg>
        <pc:spChg chg="add mod">
          <ac:chgData name="Oleg Voropaev" userId="048e1db9-079e-4c5d-a3b9-df3b30dfac14" providerId="ADAL" clId="{01B49C63-7C2D-46AB-B6E1-2724CCA816A6}" dt="2022-12-13T18:50:50.311" v="27471" actId="1037"/>
          <ac:spMkLst>
            <pc:docMk/>
            <pc:sldMk cId="790705992" sldId="357"/>
            <ac:spMk id="7" creationId="{DB156142-B3A8-4231-B845-91BB53605530}"/>
          </ac:spMkLst>
        </pc:spChg>
        <pc:spChg chg="add mod">
          <ac:chgData name="Oleg Voropaev" userId="048e1db9-079e-4c5d-a3b9-df3b30dfac14" providerId="ADAL" clId="{01B49C63-7C2D-46AB-B6E1-2724CCA816A6}" dt="2022-12-13T19:01:56.944" v="27963" actId="1035"/>
          <ac:spMkLst>
            <pc:docMk/>
            <pc:sldMk cId="790705992" sldId="357"/>
            <ac:spMk id="28" creationId="{C7731A87-BE0A-48C2-ADD0-25E42C7ADF3B}"/>
          </ac:spMkLst>
        </pc:spChg>
        <pc:spChg chg="add mod">
          <ac:chgData name="Oleg Voropaev" userId="048e1db9-079e-4c5d-a3b9-df3b30dfac14" providerId="ADAL" clId="{01B49C63-7C2D-46AB-B6E1-2724CCA816A6}" dt="2022-12-13T19:08:05.421" v="28035" actId="14100"/>
          <ac:spMkLst>
            <pc:docMk/>
            <pc:sldMk cId="790705992" sldId="357"/>
            <ac:spMk id="30" creationId="{3A88018E-307E-460B-84D7-49451783D05F}"/>
          </ac:spMkLst>
        </pc:spChg>
        <pc:spChg chg="add mod">
          <ac:chgData name="Oleg Voropaev" userId="048e1db9-079e-4c5d-a3b9-df3b30dfac14" providerId="ADAL" clId="{01B49C63-7C2D-46AB-B6E1-2724CCA816A6}" dt="2022-12-13T18:54:12.957" v="27708" actId="14100"/>
          <ac:spMkLst>
            <pc:docMk/>
            <pc:sldMk cId="790705992" sldId="357"/>
            <ac:spMk id="31" creationId="{D13BD577-7F9F-42CF-B520-4E3503898185}"/>
          </ac:spMkLst>
        </pc:spChg>
        <pc:spChg chg="add mod">
          <ac:chgData name="Oleg Voropaev" userId="048e1db9-079e-4c5d-a3b9-df3b30dfac14" providerId="ADAL" clId="{01B49C63-7C2D-46AB-B6E1-2724CCA816A6}" dt="2022-12-13T18:47:50.417" v="27314" actId="120"/>
          <ac:spMkLst>
            <pc:docMk/>
            <pc:sldMk cId="790705992" sldId="357"/>
            <ac:spMk id="32" creationId="{A0C3021F-A0F5-48F9-84F6-D16726FFF1F7}"/>
          </ac:spMkLst>
        </pc:spChg>
        <pc:spChg chg="add mod">
          <ac:chgData name="Oleg Voropaev" userId="048e1db9-079e-4c5d-a3b9-df3b30dfac14" providerId="ADAL" clId="{01B49C63-7C2D-46AB-B6E1-2724CCA816A6}" dt="2022-12-13T19:00:55.234" v="27914" actId="1035"/>
          <ac:spMkLst>
            <pc:docMk/>
            <pc:sldMk cId="790705992" sldId="357"/>
            <ac:spMk id="33" creationId="{66BBC174-0CFA-40F2-81DC-C015F493E74D}"/>
          </ac:spMkLst>
        </pc:spChg>
        <pc:spChg chg="add del mod">
          <ac:chgData name="Oleg Voropaev" userId="048e1db9-079e-4c5d-a3b9-df3b30dfac14" providerId="ADAL" clId="{01B49C63-7C2D-46AB-B6E1-2724CCA816A6}" dt="2022-12-13T18:59:25.151" v="27834" actId="478"/>
          <ac:spMkLst>
            <pc:docMk/>
            <pc:sldMk cId="790705992" sldId="357"/>
            <ac:spMk id="34" creationId="{0A0CE0E0-9119-4061-863B-A24CFCA8999B}"/>
          </ac:spMkLst>
        </pc:spChg>
        <pc:spChg chg="add del mod">
          <ac:chgData name="Oleg Voropaev" userId="048e1db9-079e-4c5d-a3b9-df3b30dfac14" providerId="ADAL" clId="{01B49C63-7C2D-46AB-B6E1-2724CCA816A6}" dt="2022-12-13T18:59:27.965" v="27835" actId="478"/>
          <ac:spMkLst>
            <pc:docMk/>
            <pc:sldMk cId="790705992" sldId="357"/>
            <ac:spMk id="35" creationId="{4FA76643-C174-4882-9EB3-A101E9907A97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35" creationId="{CE91C11C-5F3F-41B2-BDD0-734C0A9A4B91}"/>
          </ac:spMkLst>
        </pc:spChg>
        <pc:spChg chg="add del mod">
          <ac:chgData name="Oleg Voropaev" userId="048e1db9-079e-4c5d-a3b9-df3b30dfac14" providerId="ADAL" clId="{01B49C63-7C2D-46AB-B6E1-2724CCA816A6}" dt="2022-12-13T19:00:23.797" v="27880" actId="478"/>
          <ac:spMkLst>
            <pc:docMk/>
            <pc:sldMk cId="790705992" sldId="357"/>
            <ac:spMk id="36" creationId="{D4730C6F-4044-4574-B37B-C05C314E1C3B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36" creationId="{F68D08E3-C9AB-4E87-AA19-13CF939F2A07}"/>
          </ac:spMkLst>
        </pc:spChg>
        <pc:spChg chg="add del mod">
          <ac:chgData name="Oleg Voropaev" userId="048e1db9-079e-4c5d-a3b9-df3b30dfac14" providerId="ADAL" clId="{01B49C63-7C2D-46AB-B6E1-2724CCA816A6}" dt="2022-12-13T18:59:20.187" v="27831" actId="478"/>
          <ac:spMkLst>
            <pc:docMk/>
            <pc:sldMk cId="790705992" sldId="357"/>
            <ac:spMk id="37" creationId="{0AD21260-85A2-4F2B-906F-C31606703873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38" creationId="{FD566FAF-3CD1-4B3F-A6E5-AEAF95692798}"/>
          </ac:spMkLst>
        </pc:spChg>
        <pc:spChg chg="add del mod">
          <ac:chgData name="Oleg Voropaev" userId="048e1db9-079e-4c5d-a3b9-df3b30dfac14" providerId="ADAL" clId="{01B49C63-7C2D-46AB-B6E1-2724CCA816A6}" dt="2022-12-13T19:00:26.540" v="27881" actId="478"/>
          <ac:spMkLst>
            <pc:docMk/>
            <pc:sldMk cId="790705992" sldId="357"/>
            <ac:spMk id="39" creationId="{753EC250-CA75-45F7-9713-298B0985BFF2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39" creationId="{8A2607EA-C862-4099-AF36-D23C7C2AEC46}"/>
          </ac:spMkLst>
        </pc:spChg>
        <pc:spChg chg="add mod">
          <ac:chgData name="Oleg Voropaev" userId="048e1db9-079e-4c5d-a3b9-df3b30dfac14" providerId="ADAL" clId="{01B49C63-7C2D-46AB-B6E1-2724CCA816A6}" dt="2022-12-13T19:22:53.112" v="28640" actId="948"/>
          <ac:spMkLst>
            <pc:docMk/>
            <pc:sldMk cId="790705992" sldId="357"/>
            <ac:spMk id="40" creationId="{34FA56E7-75BB-4E9F-B335-A6A53E983E16}"/>
          </ac:spMkLst>
        </pc:spChg>
        <pc:spChg chg="add del mod">
          <ac:chgData name="Oleg Voropaev" userId="048e1db9-079e-4c5d-a3b9-df3b30dfac14" providerId="ADAL" clId="{01B49C63-7C2D-46AB-B6E1-2724CCA816A6}" dt="2022-12-13T18:51:46.713" v="27528" actId="478"/>
          <ac:spMkLst>
            <pc:docMk/>
            <pc:sldMk cId="790705992" sldId="357"/>
            <ac:spMk id="41" creationId="{43DDA8BF-7935-4900-83A7-C23A105831D0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41" creationId="{47EC887A-8D40-421D-960B-2020AFF074EB}"/>
          </ac:spMkLst>
        </pc:spChg>
        <pc:spChg chg="add del mod">
          <ac:chgData name="Oleg Voropaev" userId="048e1db9-079e-4c5d-a3b9-df3b30dfac14" providerId="ADAL" clId="{01B49C63-7C2D-46AB-B6E1-2724CCA816A6}" dt="2022-12-13T19:00:33.370" v="27883" actId="478"/>
          <ac:spMkLst>
            <pc:docMk/>
            <pc:sldMk cId="790705992" sldId="357"/>
            <ac:spMk id="42" creationId="{09C7EA1E-36ED-443D-8836-260B24131B93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42" creationId="{9FECD984-A9E4-4724-B201-747EF5847834}"/>
          </ac:spMkLst>
        </pc:spChg>
        <pc:spChg chg="add mod">
          <ac:chgData name="Oleg Voropaev" userId="048e1db9-079e-4c5d-a3b9-df3b30dfac14" providerId="ADAL" clId="{01B49C63-7C2D-46AB-B6E1-2724CCA816A6}" dt="2022-12-13T19:01:15.577" v="27922" actId="1037"/>
          <ac:spMkLst>
            <pc:docMk/>
            <pc:sldMk cId="790705992" sldId="357"/>
            <ac:spMk id="43" creationId="{FCFA6AAD-A789-4C29-A4B7-AA841121F72B}"/>
          </ac:spMkLst>
        </pc:spChg>
        <pc:spChg chg="add mod">
          <ac:chgData name="Oleg Voropaev" userId="048e1db9-079e-4c5d-a3b9-df3b30dfac14" providerId="ADAL" clId="{01B49C63-7C2D-46AB-B6E1-2724CCA816A6}" dt="2022-12-13T19:01:15.577" v="27922" actId="1037"/>
          <ac:spMkLst>
            <pc:docMk/>
            <pc:sldMk cId="790705992" sldId="357"/>
            <ac:spMk id="44" creationId="{84A77137-0AB4-4391-848E-338E1A72F92F}"/>
          </ac:spMkLst>
        </pc:spChg>
        <pc:spChg chg="add mod">
          <ac:chgData name="Oleg Voropaev" userId="048e1db9-079e-4c5d-a3b9-df3b30dfac14" providerId="ADAL" clId="{01B49C63-7C2D-46AB-B6E1-2724CCA816A6}" dt="2022-12-13T19:01:15.577" v="27922" actId="1037"/>
          <ac:spMkLst>
            <pc:docMk/>
            <pc:sldMk cId="790705992" sldId="357"/>
            <ac:spMk id="45" creationId="{7FF2A442-0EC6-421F-97A5-8950DA7C6649}"/>
          </ac:spMkLst>
        </pc:spChg>
        <pc:spChg chg="add mod">
          <ac:chgData name="Oleg Voropaev" userId="048e1db9-079e-4c5d-a3b9-df3b30dfac14" providerId="ADAL" clId="{01B49C63-7C2D-46AB-B6E1-2724CCA816A6}" dt="2022-12-13T19:01:49.033" v="27947" actId="1037"/>
          <ac:spMkLst>
            <pc:docMk/>
            <pc:sldMk cId="790705992" sldId="357"/>
            <ac:spMk id="46" creationId="{C49ACA06-DC82-4059-BF56-12404D0B70FB}"/>
          </ac:spMkLst>
        </pc:spChg>
        <pc:spChg chg="add mod">
          <ac:chgData name="Oleg Voropaev" userId="048e1db9-079e-4c5d-a3b9-df3b30dfac14" providerId="ADAL" clId="{01B49C63-7C2D-46AB-B6E1-2724CCA816A6}" dt="2022-12-13T19:01:15.577" v="27922" actId="1037"/>
          <ac:spMkLst>
            <pc:docMk/>
            <pc:sldMk cId="790705992" sldId="357"/>
            <ac:spMk id="48" creationId="{172B769C-69AA-49F1-A786-4A82C7DA8B93}"/>
          </ac:spMkLst>
        </pc:spChg>
        <pc:spChg chg="add mod">
          <ac:chgData name="Oleg Voropaev" userId="048e1db9-079e-4c5d-a3b9-df3b30dfac14" providerId="ADAL" clId="{01B49C63-7C2D-46AB-B6E1-2724CCA816A6}" dt="2022-12-13T19:01:15.577" v="27922" actId="1037"/>
          <ac:spMkLst>
            <pc:docMk/>
            <pc:sldMk cId="790705992" sldId="357"/>
            <ac:spMk id="49" creationId="{ACCFFF5F-8165-44ED-9A07-E6D60C8B35BE}"/>
          </ac:spMkLst>
        </pc:spChg>
        <pc:spChg chg="add mod">
          <ac:chgData name="Oleg Voropaev" userId="048e1db9-079e-4c5d-a3b9-df3b30dfac14" providerId="ADAL" clId="{01B49C63-7C2D-46AB-B6E1-2724CCA816A6}" dt="2022-12-13T19:01:15.577" v="27922" actId="1037"/>
          <ac:spMkLst>
            <pc:docMk/>
            <pc:sldMk cId="790705992" sldId="357"/>
            <ac:spMk id="50" creationId="{B769F59F-5CBC-4997-8AC3-14AABAB1C87D}"/>
          </ac:spMkLst>
        </pc:spChg>
        <pc:spChg chg="add mod">
          <ac:chgData name="Oleg Voropaev" userId="048e1db9-079e-4c5d-a3b9-df3b30dfac14" providerId="ADAL" clId="{01B49C63-7C2D-46AB-B6E1-2724CCA816A6}" dt="2022-12-13T19:01:15.577" v="27922" actId="1037"/>
          <ac:spMkLst>
            <pc:docMk/>
            <pc:sldMk cId="790705992" sldId="357"/>
            <ac:spMk id="51" creationId="{23F49E8C-2BD9-45E8-9805-B64A11562B3B}"/>
          </ac:spMkLst>
        </pc:spChg>
        <pc:spChg chg="add mod">
          <ac:chgData name="Oleg Voropaev" userId="048e1db9-079e-4c5d-a3b9-df3b30dfac14" providerId="ADAL" clId="{01B49C63-7C2D-46AB-B6E1-2724CCA816A6}" dt="2022-12-13T19:01:15.577" v="27922" actId="1037"/>
          <ac:spMkLst>
            <pc:docMk/>
            <pc:sldMk cId="790705992" sldId="357"/>
            <ac:spMk id="52" creationId="{62D85201-2762-4163-BD1A-96E372839231}"/>
          </ac:spMkLst>
        </pc:spChg>
        <pc:spChg chg="add mod">
          <ac:chgData name="Oleg Voropaev" userId="048e1db9-079e-4c5d-a3b9-df3b30dfac14" providerId="ADAL" clId="{01B49C63-7C2D-46AB-B6E1-2724CCA816A6}" dt="2022-12-13T19:01:15.577" v="27922" actId="1037"/>
          <ac:spMkLst>
            <pc:docMk/>
            <pc:sldMk cId="790705992" sldId="357"/>
            <ac:spMk id="53" creationId="{A9AE3D67-BE45-497B-9BCA-F7A2FAEEAA85}"/>
          </ac:spMkLst>
        </pc:spChg>
        <pc:spChg chg="add mod">
          <ac:chgData name="Oleg Voropaev" userId="048e1db9-079e-4c5d-a3b9-df3b30dfac14" providerId="ADAL" clId="{01B49C63-7C2D-46AB-B6E1-2724CCA816A6}" dt="2022-12-13T19:11:07.767" v="28158" actId="1036"/>
          <ac:spMkLst>
            <pc:docMk/>
            <pc:sldMk cId="790705992" sldId="357"/>
            <ac:spMk id="54" creationId="{57746AB5-16D1-4ECA-B7E2-AE38533AA274}"/>
          </ac:spMkLst>
        </pc:spChg>
        <pc:spChg chg="add mod">
          <ac:chgData name="Oleg Voropaev" userId="048e1db9-079e-4c5d-a3b9-df3b30dfac14" providerId="ADAL" clId="{01B49C63-7C2D-46AB-B6E1-2724CCA816A6}" dt="2022-12-13T19:11:12.250" v="28160" actId="1036"/>
          <ac:spMkLst>
            <pc:docMk/>
            <pc:sldMk cId="790705992" sldId="357"/>
            <ac:spMk id="55" creationId="{C03CA836-2CAE-4E3D-A28F-AA585EC948C6}"/>
          </ac:spMkLst>
        </pc:spChg>
        <pc:spChg chg="add mod">
          <ac:chgData name="Oleg Voropaev" userId="048e1db9-079e-4c5d-a3b9-df3b30dfac14" providerId="ADAL" clId="{01B49C63-7C2D-46AB-B6E1-2724CCA816A6}" dt="2022-12-13T19:10:35.691" v="28148" actId="1035"/>
          <ac:spMkLst>
            <pc:docMk/>
            <pc:sldMk cId="790705992" sldId="357"/>
            <ac:spMk id="56" creationId="{82F53B44-B923-4CA7-B047-8A348B3379A6}"/>
          </ac:spMkLst>
        </pc:spChg>
        <pc:spChg chg="add mod">
          <ac:chgData name="Oleg Voropaev" userId="048e1db9-079e-4c5d-a3b9-df3b30dfac14" providerId="ADAL" clId="{01B49C63-7C2D-46AB-B6E1-2724CCA816A6}" dt="2022-12-13T19:11:21.146" v="28161" actId="1036"/>
          <ac:spMkLst>
            <pc:docMk/>
            <pc:sldMk cId="790705992" sldId="357"/>
            <ac:spMk id="57" creationId="{2493947D-31CE-49E6-A37A-4EC9996759D5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58" creationId="{E0019F96-539B-464D-86DC-5530BAB2E322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59" creationId="{9F50DC61-67D5-405A-87D7-B281D1B4F835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60" creationId="{91428E02-16EB-4284-9FE7-B9DF17D79A0C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61" creationId="{99056D8A-100E-4A01-B671-62D1B77FA61F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63" creationId="{9DEA61D0-E15E-4367-9517-2E02D19556DE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64" creationId="{1CE8A1DF-8B76-4F3E-92AB-EE44BC2213EC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65" creationId="{1DDB1769-AA09-4DC6-9661-FD3DDC90534C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66" creationId="{8CAA8927-DFCB-423A-862C-B1F0095C1BD7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67" creationId="{D31C5EF7-F9E0-4F8D-97AC-C2AAFA9C2A25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68" creationId="{A43CD960-645D-434C-87BC-95D34BC9B438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69" creationId="{2D70C249-1161-4833-924B-866AC1A3277D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70" creationId="{73623310-CDB5-4273-8CD3-963699DF906A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71" creationId="{4A3B2687-8D7C-43A7-8A8F-45F148ADCC1B}"/>
          </ac:spMkLst>
        </pc:spChg>
        <pc:spChg chg="add del mod">
          <ac:chgData name="Oleg Voropaev" userId="048e1db9-079e-4c5d-a3b9-df3b30dfac14" providerId="ADAL" clId="{01B49C63-7C2D-46AB-B6E1-2724CCA816A6}" dt="2022-12-22T10:35:35.870" v="49748"/>
          <ac:spMkLst>
            <pc:docMk/>
            <pc:sldMk cId="790705992" sldId="357"/>
            <ac:spMk id="72" creationId="{FB9A6EAC-CEFD-40AC-ADE6-0144D48E626A}"/>
          </ac:spMkLst>
        </pc:spChg>
        <pc:spChg chg="mod">
          <ac:chgData name="Oleg Voropaev" userId="048e1db9-079e-4c5d-a3b9-df3b30dfac14" providerId="ADAL" clId="{01B49C63-7C2D-46AB-B6E1-2724CCA816A6}" dt="2022-12-13T18:50:42.383" v="27466" actId="1037"/>
          <ac:spMkLst>
            <pc:docMk/>
            <pc:sldMk cId="790705992" sldId="357"/>
            <ac:spMk id="2254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3T17:53:44.098" v="24335" actId="1035"/>
          <ac:spMkLst>
            <pc:docMk/>
            <pc:sldMk cId="790705992" sldId="357"/>
            <ac:spMk id="2255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3T18:52:53.540" v="27670" actId="20577"/>
          <ac:spMkLst>
            <pc:docMk/>
            <pc:sldMk cId="790705992" sldId="357"/>
            <ac:spMk id="2257" creationId="{00000000-0000-0000-0000-000000000000}"/>
          </ac:spMkLst>
        </pc:spChg>
        <pc:graphicFrameChg chg="add del mod modGraphic">
          <ac:chgData name="Oleg Voropaev" userId="048e1db9-079e-4c5d-a3b9-df3b30dfac14" providerId="ADAL" clId="{01B49C63-7C2D-46AB-B6E1-2724CCA816A6}" dt="2022-12-13T16:51:40.218" v="20846" actId="478"/>
          <ac:graphicFrameMkLst>
            <pc:docMk/>
            <pc:sldMk cId="790705992" sldId="357"/>
            <ac:graphicFrameMk id="2" creationId="{4448A8E9-5629-4157-A34B-4A03F220A27A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13T18:59:21.650" v="27832" actId="478"/>
          <ac:graphicFrameMkLst>
            <pc:docMk/>
            <pc:sldMk cId="790705992" sldId="357"/>
            <ac:graphicFrameMk id="4" creationId="{38F0514F-0DD6-4D13-AA23-7098B649D43C}"/>
          </ac:graphicFrameMkLst>
        </pc:graphicFrameChg>
        <pc:graphicFrameChg chg="add mod modGraphic">
          <ac:chgData name="Oleg Voropaev" userId="048e1db9-079e-4c5d-a3b9-df3b30dfac14" providerId="ADAL" clId="{01B49C63-7C2D-46AB-B6E1-2724CCA816A6}" dt="2022-12-13T19:08:33.360" v="28037"/>
          <ac:graphicFrameMkLst>
            <pc:docMk/>
            <pc:sldMk cId="790705992" sldId="357"/>
            <ac:graphicFrameMk id="8" creationId="{B9D6D9CA-F365-49E1-B010-615A31A3C2DB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13T16:50:08.752" v="20818" actId="478"/>
          <ac:graphicFrameMkLst>
            <pc:docMk/>
            <pc:sldMk cId="790705992" sldId="357"/>
            <ac:graphicFrameMk id="10" creationId="{19864263-D202-46C0-A970-8DAC81F0F39A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13T16:50:11.773" v="20819" actId="478"/>
          <ac:graphicFrameMkLst>
            <pc:docMk/>
            <pc:sldMk cId="790705992" sldId="357"/>
            <ac:graphicFrameMk id="11" creationId="{1E77BBF4-10AB-411E-AFE4-8FCADFA82644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13T16:50:13.335" v="20820" actId="478"/>
          <ac:graphicFrameMkLst>
            <pc:docMk/>
            <pc:sldMk cId="790705992" sldId="357"/>
            <ac:graphicFrameMk id="12" creationId="{B0997177-C66B-4188-99BF-F498E4E39810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13T16:52:26.510" v="20852" actId="478"/>
          <ac:graphicFrameMkLst>
            <pc:docMk/>
            <pc:sldMk cId="790705992" sldId="357"/>
            <ac:graphicFrameMk id="13" creationId="{A09B36CC-B2E9-4281-916D-D6ED448DBF88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13T16:52:29.357" v="20853" actId="478"/>
          <ac:graphicFrameMkLst>
            <pc:docMk/>
            <pc:sldMk cId="790705992" sldId="357"/>
            <ac:graphicFrameMk id="14" creationId="{6010015D-3673-40A0-B8FC-86DC89593DFA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13T16:52:32.241" v="20854" actId="478"/>
          <ac:graphicFrameMkLst>
            <pc:docMk/>
            <pc:sldMk cId="790705992" sldId="357"/>
            <ac:graphicFrameMk id="15" creationId="{938192F9-BFDB-4F50-82DF-477508D2570C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13T17:03:48.640" v="21396" actId="478"/>
          <ac:graphicFrameMkLst>
            <pc:docMk/>
            <pc:sldMk cId="790705992" sldId="357"/>
            <ac:graphicFrameMk id="17" creationId="{AA650C22-C6DE-4246-95C3-4872857B0888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13T17:03:52.125" v="21397" actId="478"/>
          <ac:graphicFrameMkLst>
            <pc:docMk/>
            <pc:sldMk cId="790705992" sldId="357"/>
            <ac:graphicFrameMk id="18" creationId="{0DD6253E-76BA-41F1-A870-22CF8966254A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13T17:03:55.422" v="21398" actId="478"/>
          <ac:graphicFrameMkLst>
            <pc:docMk/>
            <pc:sldMk cId="790705992" sldId="357"/>
            <ac:graphicFrameMk id="19" creationId="{AA031B8E-547A-46E1-B3B6-136AC7CF2373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13T17:07:57.680" v="21504" actId="478"/>
          <ac:graphicFrameMkLst>
            <pc:docMk/>
            <pc:sldMk cId="790705992" sldId="357"/>
            <ac:graphicFrameMk id="20" creationId="{49125834-35A4-4BD4-8FBD-B8D3D0A4FED0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13T17:07:59.593" v="21505" actId="478"/>
          <ac:graphicFrameMkLst>
            <pc:docMk/>
            <pc:sldMk cId="790705992" sldId="357"/>
            <ac:graphicFrameMk id="21" creationId="{25AD8C99-ABA9-41EA-BBC8-7A49082B7275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13T17:08:01.383" v="21506" actId="478"/>
          <ac:graphicFrameMkLst>
            <pc:docMk/>
            <pc:sldMk cId="790705992" sldId="357"/>
            <ac:graphicFrameMk id="22" creationId="{AC012726-3E89-44F8-8458-10CC866890E9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13T18:59:23.746" v="27833" actId="478"/>
          <ac:graphicFrameMkLst>
            <pc:docMk/>
            <pc:sldMk cId="790705992" sldId="357"/>
            <ac:graphicFrameMk id="23" creationId="{3A518044-44E2-4B93-BD84-70BDBCDD9FAC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13T19:00:03.658" v="27863" actId="478"/>
          <ac:graphicFrameMkLst>
            <pc:docMk/>
            <pc:sldMk cId="790705992" sldId="357"/>
            <ac:graphicFrameMk id="24" creationId="{CE731615-56A9-4E07-B8A9-9635D723B87E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13T18:59:30.102" v="27836" actId="478"/>
          <ac:graphicFrameMkLst>
            <pc:docMk/>
            <pc:sldMk cId="790705992" sldId="357"/>
            <ac:graphicFrameMk id="25" creationId="{DEF50973-7C1A-42A5-8885-FC4CF736B3B8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22T10:35:35.870" v="49748"/>
          <ac:graphicFrameMkLst>
            <pc:docMk/>
            <pc:sldMk cId="790705992" sldId="357"/>
            <ac:graphicFrameMk id="34" creationId="{BBDB8113-8E81-4F48-91BB-16532ACDBBDA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22T10:35:35.870" v="49748"/>
          <ac:graphicFrameMkLst>
            <pc:docMk/>
            <pc:sldMk cId="790705992" sldId="357"/>
            <ac:graphicFrameMk id="37" creationId="{E3393E99-4A43-4E1C-B969-4165625B514D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13T19:00:29.306" v="27882" actId="478"/>
          <ac:graphicFrameMkLst>
            <pc:docMk/>
            <pc:sldMk cId="790705992" sldId="357"/>
            <ac:graphicFrameMk id="38" creationId="{0F8873A3-5411-4F4B-AF13-7424F892CB5E}"/>
          </ac:graphicFrameMkLst>
        </pc:graphicFrameChg>
        <pc:graphicFrameChg chg="add mod modGraphic">
          <ac:chgData name="Oleg Voropaev" userId="048e1db9-079e-4c5d-a3b9-df3b30dfac14" providerId="ADAL" clId="{01B49C63-7C2D-46AB-B6E1-2724CCA816A6}" dt="2022-12-13T19:02:34.308" v="27968" actId="20577"/>
          <ac:graphicFrameMkLst>
            <pc:docMk/>
            <pc:sldMk cId="790705992" sldId="357"/>
            <ac:graphicFrameMk id="47" creationId="{EA71621D-55A1-4AD1-A60C-D72716E16205}"/>
          </ac:graphicFrameMkLst>
        </pc:graphicFrameChg>
        <pc:graphicFrameChg chg="add del mod">
          <ac:chgData name="Oleg Voropaev" userId="048e1db9-079e-4c5d-a3b9-df3b30dfac14" providerId="ADAL" clId="{01B49C63-7C2D-46AB-B6E1-2724CCA816A6}" dt="2022-12-22T10:35:35.870" v="49748"/>
          <ac:graphicFrameMkLst>
            <pc:docMk/>
            <pc:sldMk cId="790705992" sldId="357"/>
            <ac:graphicFrameMk id="62" creationId="{4C6E3030-452E-4FAB-879B-501E2ECF5219}"/>
          </ac:graphicFrameMkLst>
        </pc:graphicFrameChg>
        <pc:graphicFrameChg chg="mod modGraphic">
          <ac:chgData name="Oleg Voropaev" userId="048e1db9-079e-4c5d-a3b9-df3b30dfac14" providerId="ADAL" clId="{01B49C63-7C2D-46AB-B6E1-2724CCA816A6}" dt="2022-12-13T18:50:42.383" v="27466" actId="1037"/>
          <ac:graphicFrameMkLst>
            <pc:docMk/>
            <pc:sldMk cId="790705992" sldId="357"/>
            <ac:graphicFrameMk id="2253" creationId="{00000000-0000-0000-0000-000000000000}"/>
          </ac:graphicFrameMkLst>
        </pc:graphicFrameChg>
        <pc:graphicFrameChg chg="del">
          <ac:chgData name="Oleg Voropaev" userId="048e1db9-079e-4c5d-a3b9-df3b30dfac14" providerId="ADAL" clId="{01B49C63-7C2D-46AB-B6E1-2724CCA816A6}" dt="2022-12-13T16:35:15.147" v="20311" actId="478"/>
          <ac:graphicFrameMkLst>
            <pc:docMk/>
            <pc:sldMk cId="790705992" sldId="357"/>
            <ac:graphicFrameMk id="2256" creationId="{00000000-0000-0000-0000-000000000000}"/>
          </ac:graphicFrameMkLst>
        </pc:graphicFrameChg>
        <pc:picChg chg="del">
          <ac:chgData name="Oleg Voropaev" userId="048e1db9-079e-4c5d-a3b9-df3b30dfac14" providerId="ADAL" clId="{01B49C63-7C2D-46AB-B6E1-2724CCA816A6}" dt="2022-12-13T15:25:29.777" v="17952" actId="478"/>
          <ac:picMkLst>
            <pc:docMk/>
            <pc:sldMk cId="790705992" sldId="357"/>
            <ac:picMk id="3" creationId="{55FC8E2C-9A30-4417-9E3C-5E55030BA2DF}"/>
          </ac:picMkLst>
        </pc:picChg>
      </pc:sldChg>
      <pc:sldChg chg="addSp modSp add mod ord">
        <pc:chgData name="Oleg Voropaev" userId="048e1db9-079e-4c5d-a3b9-df3b30dfac14" providerId="ADAL" clId="{01B49C63-7C2D-46AB-B6E1-2724CCA816A6}" dt="2022-12-13T19:32:33.438" v="29074" actId="14100"/>
        <pc:sldMkLst>
          <pc:docMk/>
          <pc:sldMk cId="1692060966" sldId="358"/>
        </pc:sldMkLst>
        <pc:spChg chg="mod">
          <ac:chgData name="Oleg Voropaev" userId="048e1db9-079e-4c5d-a3b9-df3b30dfac14" providerId="ADAL" clId="{01B49C63-7C2D-46AB-B6E1-2724CCA816A6}" dt="2022-12-13T19:26:14.123" v="28794" actId="1037"/>
          <ac:spMkLst>
            <pc:docMk/>
            <pc:sldMk cId="1692060966" sldId="358"/>
            <ac:spMk id="4" creationId="{65133798-34FB-4C9E-8625-7FB857009FF7}"/>
          </ac:spMkLst>
        </pc:spChg>
        <pc:spChg chg="mod">
          <ac:chgData name="Oleg Voropaev" userId="048e1db9-079e-4c5d-a3b9-df3b30dfac14" providerId="ADAL" clId="{01B49C63-7C2D-46AB-B6E1-2724CCA816A6}" dt="2022-12-13T19:26:18.785" v="28796" actId="14100"/>
          <ac:spMkLst>
            <pc:docMk/>
            <pc:sldMk cId="1692060966" sldId="358"/>
            <ac:spMk id="11" creationId="{BFA79740-E0A6-41EC-9E30-7B077AC6BD29}"/>
          </ac:spMkLst>
        </pc:spChg>
        <pc:spChg chg="mod">
          <ac:chgData name="Oleg Voropaev" userId="048e1db9-079e-4c5d-a3b9-df3b30dfac14" providerId="ADAL" clId="{01B49C63-7C2D-46AB-B6E1-2724CCA816A6}" dt="2022-12-13T19:24:36.049" v="28651" actId="1035"/>
          <ac:spMkLst>
            <pc:docMk/>
            <pc:sldMk cId="1692060966" sldId="358"/>
            <ac:spMk id="12" creationId="{A610D75B-521C-4CAA-A12B-832CDDD19749}"/>
          </ac:spMkLst>
        </pc:spChg>
        <pc:spChg chg="mod">
          <ac:chgData name="Oleg Voropaev" userId="048e1db9-079e-4c5d-a3b9-df3b30dfac14" providerId="ADAL" clId="{01B49C63-7C2D-46AB-B6E1-2724CCA816A6}" dt="2022-12-13T19:28:26.242" v="28871" actId="1037"/>
          <ac:spMkLst>
            <pc:docMk/>
            <pc:sldMk cId="1692060966" sldId="358"/>
            <ac:spMk id="13" creationId="{1D79BD0C-D648-41C5-9B6D-7CD2E6918658}"/>
          </ac:spMkLst>
        </pc:spChg>
        <pc:spChg chg="mod">
          <ac:chgData name="Oleg Voropaev" userId="048e1db9-079e-4c5d-a3b9-df3b30dfac14" providerId="ADAL" clId="{01B49C63-7C2D-46AB-B6E1-2724CCA816A6}" dt="2022-12-13T19:28:29.247" v="28875" actId="1037"/>
          <ac:spMkLst>
            <pc:docMk/>
            <pc:sldMk cId="1692060966" sldId="358"/>
            <ac:spMk id="14" creationId="{6C25100E-F36B-4E23-9019-A0E13CC12ADD}"/>
          </ac:spMkLst>
        </pc:spChg>
        <pc:spChg chg="mod">
          <ac:chgData name="Oleg Voropaev" userId="048e1db9-079e-4c5d-a3b9-df3b30dfac14" providerId="ADAL" clId="{01B49C63-7C2D-46AB-B6E1-2724CCA816A6}" dt="2022-12-13T19:25:27.253" v="28718" actId="14100"/>
          <ac:spMkLst>
            <pc:docMk/>
            <pc:sldMk cId="1692060966" sldId="358"/>
            <ac:spMk id="15" creationId="{FB7AB82F-18E5-4808-859C-36CBBAB42FF4}"/>
          </ac:spMkLst>
        </pc:spChg>
        <pc:spChg chg="mod">
          <ac:chgData name="Oleg Voropaev" userId="048e1db9-079e-4c5d-a3b9-df3b30dfac14" providerId="ADAL" clId="{01B49C63-7C2D-46AB-B6E1-2724CCA816A6}" dt="2022-12-13T19:27:18.852" v="28868" actId="14100"/>
          <ac:spMkLst>
            <pc:docMk/>
            <pc:sldMk cId="1692060966" sldId="358"/>
            <ac:spMk id="16" creationId="{9C5F427A-1F8D-4ADE-8D8B-ADDDD0F36CB5}"/>
          </ac:spMkLst>
        </pc:spChg>
        <pc:spChg chg="mod">
          <ac:chgData name="Oleg Voropaev" userId="048e1db9-079e-4c5d-a3b9-df3b30dfac14" providerId="ADAL" clId="{01B49C63-7C2D-46AB-B6E1-2724CCA816A6}" dt="2022-12-13T19:24:56.609" v="28663" actId="1035"/>
          <ac:spMkLst>
            <pc:docMk/>
            <pc:sldMk cId="1692060966" sldId="358"/>
            <ac:spMk id="17" creationId="{E1628C00-3A9E-41EA-8C7A-94B8C146D74C}"/>
          </ac:spMkLst>
        </pc:spChg>
        <pc:spChg chg="mod">
          <ac:chgData name="Oleg Voropaev" userId="048e1db9-079e-4c5d-a3b9-df3b30dfac14" providerId="ADAL" clId="{01B49C63-7C2D-46AB-B6E1-2724CCA816A6}" dt="2022-12-13T19:24:56.609" v="28663" actId="1035"/>
          <ac:spMkLst>
            <pc:docMk/>
            <pc:sldMk cId="1692060966" sldId="358"/>
            <ac:spMk id="18" creationId="{F42B497D-FF83-4C34-A7C1-9F067C62726D}"/>
          </ac:spMkLst>
        </pc:spChg>
        <pc:spChg chg="mod">
          <ac:chgData name="Oleg Voropaev" userId="048e1db9-079e-4c5d-a3b9-df3b30dfac14" providerId="ADAL" clId="{01B49C63-7C2D-46AB-B6E1-2724CCA816A6}" dt="2022-12-13T19:24:56.609" v="28663" actId="1035"/>
          <ac:spMkLst>
            <pc:docMk/>
            <pc:sldMk cId="1692060966" sldId="358"/>
            <ac:spMk id="19" creationId="{9E01AB1B-4408-4C90-92E2-735B0E66099E}"/>
          </ac:spMkLst>
        </pc:spChg>
        <pc:spChg chg="mod">
          <ac:chgData name="Oleg Voropaev" userId="048e1db9-079e-4c5d-a3b9-df3b30dfac14" providerId="ADAL" clId="{01B49C63-7C2D-46AB-B6E1-2724CCA816A6}" dt="2022-12-13T18:46:24.907" v="27175" actId="1035"/>
          <ac:spMkLst>
            <pc:docMk/>
            <pc:sldMk cId="1692060966" sldId="358"/>
            <ac:spMk id="20" creationId="{92DDEF23-BAEA-45CD-8760-D603C396FEAB}"/>
          </ac:spMkLst>
        </pc:spChg>
        <pc:spChg chg="mod">
          <ac:chgData name="Oleg Voropaev" userId="048e1db9-079e-4c5d-a3b9-df3b30dfac14" providerId="ADAL" clId="{01B49C63-7C2D-46AB-B6E1-2724CCA816A6}" dt="2022-12-13T18:46:24.907" v="27175" actId="1035"/>
          <ac:spMkLst>
            <pc:docMk/>
            <pc:sldMk cId="1692060966" sldId="358"/>
            <ac:spMk id="21" creationId="{C2FBE1A2-93DE-4736-98FC-9674DF40EFF8}"/>
          </ac:spMkLst>
        </pc:spChg>
        <pc:spChg chg="mod">
          <ac:chgData name="Oleg Voropaev" userId="048e1db9-079e-4c5d-a3b9-df3b30dfac14" providerId="ADAL" clId="{01B49C63-7C2D-46AB-B6E1-2724CCA816A6}" dt="2022-12-13T19:29:37.158" v="28900" actId="1035"/>
          <ac:spMkLst>
            <pc:docMk/>
            <pc:sldMk cId="1692060966" sldId="358"/>
            <ac:spMk id="22" creationId="{61904582-CD19-44DA-8720-D55A8FBCA88D}"/>
          </ac:spMkLst>
        </pc:spChg>
        <pc:spChg chg="add mod">
          <ac:chgData name="Oleg Voropaev" userId="048e1db9-079e-4c5d-a3b9-df3b30dfac14" providerId="ADAL" clId="{01B49C63-7C2D-46AB-B6E1-2724CCA816A6}" dt="2022-12-13T18:46:39.717" v="27183" actId="1035"/>
          <ac:spMkLst>
            <pc:docMk/>
            <pc:sldMk cId="1692060966" sldId="358"/>
            <ac:spMk id="24" creationId="{111984EE-760D-46C6-8946-6575706694B6}"/>
          </ac:spMkLst>
        </pc:spChg>
        <pc:spChg chg="mod">
          <ac:chgData name="Oleg Voropaev" userId="048e1db9-079e-4c5d-a3b9-df3b30dfac14" providerId="ADAL" clId="{01B49C63-7C2D-46AB-B6E1-2724CCA816A6}" dt="2022-12-13T19:32:33.438" v="29074" actId="14100"/>
          <ac:spMkLst>
            <pc:docMk/>
            <pc:sldMk cId="1692060966" sldId="358"/>
            <ac:spMk id="2257" creationId="{00000000-0000-0000-0000-000000000000}"/>
          </ac:spMkLst>
        </pc:spChg>
        <pc:graphicFrameChg chg="add mod modGraphic">
          <ac:chgData name="Oleg Voropaev" userId="048e1db9-079e-4c5d-a3b9-df3b30dfac14" providerId="ADAL" clId="{01B49C63-7C2D-46AB-B6E1-2724CCA816A6}" dt="2022-12-13T18:46:39.717" v="27183" actId="1035"/>
          <ac:graphicFrameMkLst>
            <pc:docMk/>
            <pc:sldMk cId="1692060966" sldId="358"/>
            <ac:graphicFrameMk id="23" creationId="{747499AA-4EAD-47CF-A25B-F7327FDE419C}"/>
          </ac:graphicFrameMkLst>
        </pc:graphicFrameChg>
        <pc:picChg chg="mod">
          <ac:chgData name="Oleg Voropaev" userId="048e1db9-079e-4c5d-a3b9-df3b30dfac14" providerId="ADAL" clId="{01B49C63-7C2D-46AB-B6E1-2724CCA816A6}" dt="2022-12-13T18:46:24.907" v="27175" actId="1035"/>
          <ac:picMkLst>
            <pc:docMk/>
            <pc:sldMk cId="1692060966" sldId="358"/>
            <ac:picMk id="3" creationId="{55FC8E2C-9A30-4417-9E3C-5E55030BA2DF}"/>
          </ac:picMkLst>
        </pc:picChg>
      </pc:sldChg>
      <pc:sldChg chg="addSp delSp modSp add del mod">
        <pc:chgData name="Oleg Voropaev" userId="048e1db9-079e-4c5d-a3b9-df3b30dfac14" providerId="ADAL" clId="{01B49C63-7C2D-46AB-B6E1-2724CCA816A6}" dt="2022-12-13T19:02:22.419" v="27964" actId="2696"/>
        <pc:sldMkLst>
          <pc:docMk/>
          <pc:sldMk cId="1288425768" sldId="359"/>
        </pc:sldMkLst>
        <pc:spChg chg="mod">
          <ac:chgData name="Oleg Voropaev" userId="048e1db9-079e-4c5d-a3b9-df3b30dfac14" providerId="ADAL" clId="{01B49C63-7C2D-46AB-B6E1-2724CCA816A6}" dt="2022-12-13T18:37:45.887" v="26850" actId="1035"/>
          <ac:spMkLst>
            <pc:docMk/>
            <pc:sldMk cId="1288425768" sldId="359"/>
            <ac:spMk id="6" creationId="{F5DF4D56-E645-4B98-9EA5-0C043EC5A97F}"/>
          </ac:spMkLst>
        </pc:spChg>
        <pc:spChg chg="add mod">
          <ac:chgData name="Oleg Voropaev" userId="048e1db9-079e-4c5d-a3b9-df3b30dfac14" providerId="ADAL" clId="{01B49C63-7C2D-46AB-B6E1-2724CCA816A6}" dt="2022-12-13T18:37:18.480" v="26843" actId="1036"/>
          <ac:spMkLst>
            <pc:docMk/>
            <pc:sldMk cId="1288425768" sldId="359"/>
            <ac:spMk id="26" creationId="{853B83BE-45EA-4C39-8A94-C35B0EC7A2C1}"/>
          </ac:spMkLst>
        </pc:spChg>
        <pc:spChg chg="add mod">
          <ac:chgData name="Oleg Voropaev" userId="048e1db9-079e-4c5d-a3b9-df3b30dfac14" providerId="ADAL" clId="{01B49C63-7C2D-46AB-B6E1-2724CCA816A6}" dt="2022-12-13T18:37:11.286" v="26832" actId="1036"/>
          <ac:spMkLst>
            <pc:docMk/>
            <pc:sldMk cId="1288425768" sldId="359"/>
            <ac:spMk id="27" creationId="{B6A0356A-25F3-411B-A128-B8A91B2B6DEB}"/>
          </ac:spMkLst>
        </pc:spChg>
        <pc:spChg chg="mod">
          <ac:chgData name="Oleg Voropaev" userId="048e1db9-079e-4c5d-a3b9-df3b30dfac14" providerId="ADAL" clId="{01B49C63-7C2D-46AB-B6E1-2724CCA816A6}" dt="2022-12-13T18:41:17.607" v="26968" actId="1038"/>
          <ac:spMkLst>
            <pc:docMk/>
            <pc:sldMk cId="1288425768" sldId="359"/>
            <ac:spMk id="28" creationId="{C7731A87-BE0A-48C2-ADD0-25E42C7ADF3B}"/>
          </ac:spMkLst>
        </pc:spChg>
        <pc:spChg chg="add mod">
          <ac:chgData name="Oleg Voropaev" userId="048e1db9-079e-4c5d-a3b9-df3b30dfac14" providerId="ADAL" clId="{01B49C63-7C2D-46AB-B6E1-2724CCA816A6}" dt="2022-12-13T18:37:01.894" v="26826" actId="1035"/>
          <ac:spMkLst>
            <pc:docMk/>
            <pc:sldMk cId="1288425768" sldId="359"/>
            <ac:spMk id="29" creationId="{D9F7E561-EF3C-4FCB-80DE-E80BB32FAECF}"/>
          </ac:spMkLst>
        </pc:spChg>
        <pc:spChg chg="mod">
          <ac:chgData name="Oleg Voropaev" userId="048e1db9-079e-4c5d-a3b9-df3b30dfac14" providerId="ADAL" clId="{01B49C63-7C2D-46AB-B6E1-2724CCA816A6}" dt="2022-12-13T18:35:42.330" v="26782" actId="1037"/>
          <ac:spMkLst>
            <pc:docMk/>
            <pc:sldMk cId="1288425768" sldId="359"/>
            <ac:spMk id="30" creationId="{3A88018E-307E-460B-84D7-49451783D05F}"/>
          </ac:spMkLst>
        </pc:spChg>
        <pc:spChg chg="mod">
          <ac:chgData name="Oleg Voropaev" userId="048e1db9-079e-4c5d-a3b9-df3b30dfac14" providerId="ADAL" clId="{01B49C63-7C2D-46AB-B6E1-2724CCA816A6}" dt="2022-12-13T18:58:36.333" v="27826" actId="120"/>
          <ac:spMkLst>
            <pc:docMk/>
            <pc:sldMk cId="1288425768" sldId="359"/>
            <ac:spMk id="31" creationId="{D13BD577-7F9F-42CF-B520-4E3503898185}"/>
          </ac:spMkLst>
        </pc:spChg>
        <pc:spChg chg="mod">
          <ac:chgData name="Oleg Voropaev" userId="048e1db9-079e-4c5d-a3b9-df3b30dfac14" providerId="ADAL" clId="{01B49C63-7C2D-46AB-B6E1-2724CCA816A6}" dt="2022-12-13T18:58:38.002" v="27827" actId="120"/>
          <ac:spMkLst>
            <pc:docMk/>
            <pc:sldMk cId="1288425768" sldId="359"/>
            <ac:spMk id="32" creationId="{A0C3021F-A0F5-48F9-84F6-D16726FFF1F7}"/>
          </ac:spMkLst>
        </pc:spChg>
        <pc:spChg chg="mod">
          <ac:chgData name="Oleg Voropaev" userId="048e1db9-079e-4c5d-a3b9-df3b30dfac14" providerId="ADAL" clId="{01B49C63-7C2D-46AB-B6E1-2724CCA816A6}" dt="2022-12-13T18:58:40.234" v="27828" actId="120"/>
          <ac:spMkLst>
            <pc:docMk/>
            <pc:sldMk cId="1288425768" sldId="359"/>
            <ac:spMk id="33" creationId="{66BBC174-0CFA-40F2-81DC-C015F493E74D}"/>
          </ac:spMkLst>
        </pc:spChg>
        <pc:spChg chg="mod">
          <ac:chgData name="Oleg Voropaev" userId="048e1db9-079e-4c5d-a3b9-df3b30dfac14" providerId="ADAL" clId="{01B49C63-7C2D-46AB-B6E1-2724CCA816A6}" dt="2022-12-13T18:39:55.900" v="26940" actId="1036"/>
          <ac:spMkLst>
            <pc:docMk/>
            <pc:sldMk cId="1288425768" sldId="359"/>
            <ac:spMk id="34" creationId="{0A0CE0E0-9119-4061-863B-A24CFCA8999B}"/>
          </ac:spMkLst>
        </pc:spChg>
        <pc:spChg chg="mod">
          <ac:chgData name="Oleg Voropaev" userId="048e1db9-079e-4c5d-a3b9-df3b30dfac14" providerId="ADAL" clId="{01B49C63-7C2D-46AB-B6E1-2724CCA816A6}" dt="2022-12-13T18:39:55.900" v="26940" actId="1036"/>
          <ac:spMkLst>
            <pc:docMk/>
            <pc:sldMk cId="1288425768" sldId="359"/>
            <ac:spMk id="35" creationId="{4FA76643-C174-4882-9EB3-A101E9907A97}"/>
          </ac:spMkLst>
        </pc:spChg>
        <pc:spChg chg="mod">
          <ac:chgData name="Oleg Voropaev" userId="048e1db9-079e-4c5d-a3b9-df3b30dfac14" providerId="ADAL" clId="{01B49C63-7C2D-46AB-B6E1-2724CCA816A6}" dt="2022-12-13T18:39:55.900" v="26940" actId="1036"/>
          <ac:spMkLst>
            <pc:docMk/>
            <pc:sldMk cId="1288425768" sldId="359"/>
            <ac:spMk id="36" creationId="{D4730C6F-4044-4574-B37B-C05C314E1C3B}"/>
          </ac:spMkLst>
        </pc:spChg>
        <pc:spChg chg="mod">
          <ac:chgData name="Oleg Voropaev" userId="048e1db9-079e-4c5d-a3b9-df3b30dfac14" providerId="ADAL" clId="{01B49C63-7C2D-46AB-B6E1-2724CCA816A6}" dt="2022-12-13T18:41:11.328" v="26957" actId="1036"/>
          <ac:spMkLst>
            <pc:docMk/>
            <pc:sldMk cId="1288425768" sldId="359"/>
            <ac:spMk id="37" creationId="{0AD21260-85A2-4F2B-906F-C31606703873}"/>
          </ac:spMkLst>
        </pc:spChg>
        <pc:spChg chg="mod">
          <ac:chgData name="Oleg Voropaev" userId="048e1db9-079e-4c5d-a3b9-df3b30dfac14" providerId="ADAL" clId="{01B49C63-7C2D-46AB-B6E1-2724CCA816A6}" dt="2022-12-13T18:39:55.900" v="26940" actId="1036"/>
          <ac:spMkLst>
            <pc:docMk/>
            <pc:sldMk cId="1288425768" sldId="359"/>
            <ac:spMk id="39" creationId="{753EC250-CA75-45F7-9713-298B0985BFF2}"/>
          </ac:spMkLst>
        </pc:spChg>
        <pc:spChg chg="mod">
          <ac:chgData name="Oleg Voropaev" userId="048e1db9-079e-4c5d-a3b9-df3b30dfac14" providerId="ADAL" clId="{01B49C63-7C2D-46AB-B6E1-2724CCA816A6}" dt="2022-12-13T18:58:42.208" v="27829" actId="120"/>
          <ac:spMkLst>
            <pc:docMk/>
            <pc:sldMk cId="1288425768" sldId="359"/>
            <ac:spMk id="40" creationId="{34FA56E7-75BB-4E9F-B335-A6A53E983E16}"/>
          </ac:spMkLst>
        </pc:spChg>
        <pc:spChg chg="del">
          <ac:chgData name="Oleg Voropaev" userId="048e1db9-079e-4c5d-a3b9-df3b30dfac14" providerId="ADAL" clId="{01B49C63-7C2D-46AB-B6E1-2724CCA816A6}" dt="2022-12-13T18:30:35.719" v="26308" actId="478"/>
          <ac:spMkLst>
            <pc:docMk/>
            <pc:sldMk cId="1288425768" sldId="359"/>
            <ac:spMk id="41" creationId="{43DDA8BF-7935-4900-83A7-C23A105831D0}"/>
          </ac:spMkLst>
        </pc:spChg>
        <pc:spChg chg="add mod">
          <ac:chgData name="Oleg Voropaev" userId="048e1db9-079e-4c5d-a3b9-df3b30dfac14" providerId="ADAL" clId="{01B49C63-7C2D-46AB-B6E1-2724CCA816A6}" dt="2022-12-13T18:37:05.354" v="26827" actId="1035"/>
          <ac:spMkLst>
            <pc:docMk/>
            <pc:sldMk cId="1288425768" sldId="359"/>
            <ac:spMk id="42" creationId="{03B0BEDE-8FE4-4233-B63F-F0EFC9F32C69}"/>
          </ac:spMkLst>
        </pc:spChg>
        <pc:spChg chg="add mod">
          <ac:chgData name="Oleg Voropaev" userId="048e1db9-079e-4c5d-a3b9-df3b30dfac14" providerId="ADAL" clId="{01B49C63-7C2D-46AB-B6E1-2724CCA816A6}" dt="2022-12-13T18:39:55.900" v="26940" actId="1036"/>
          <ac:spMkLst>
            <pc:docMk/>
            <pc:sldMk cId="1288425768" sldId="359"/>
            <ac:spMk id="43" creationId="{7697656C-0B09-4088-AC7B-AF1A0D13B0EF}"/>
          </ac:spMkLst>
        </pc:spChg>
        <pc:spChg chg="add mod">
          <ac:chgData name="Oleg Voropaev" userId="048e1db9-079e-4c5d-a3b9-df3b30dfac14" providerId="ADAL" clId="{01B49C63-7C2D-46AB-B6E1-2724CCA816A6}" dt="2022-12-13T18:39:55.900" v="26940" actId="1036"/>
          <ac:spMkLst>
            <pc:docMk/>
            <pc:sldMk cId="1288425768" sldId="359"/>
            <ac:spMk id="44" creationId="{57AFD373-C645-428A-A500-98E845B5EE87}"/>
          </ac:spMkLst>
        </pc:spChg>
        <pc:spChg chg="add mod">
          <ac:chgData name="Oleg Voropaev" userId="048e1db9-079e-4c5d-a3b9-df3b30dfac14" providerId="ADAL" clId="{01B49C63-7C2D-46AB-B6E1-2724CCA816A6}" dt="2022-12-13T18:39:55.900" v="26940" actId="1036"/>
          <ac:spMkLst>
            <pc:docMk/>
            <pc:sldMk cId="1288425768" sldId="359"/>
            <ac:spMk id="45" creationId="{B3EEABCB-9BF8-4FA2-815B-392A14F4F277}"/>
          </ac:spMkLst>
        </pc:spChg>
        <pc:spChg chg="add mod">
          <ac:chgData name="Oleg Voropaev" userId="048e1db9-079e-4c5d-a3b9-df3b30dfac14" providerId="ADAL" clId="{01B49C63-7C2D-46AB-B6E1-2724CCA816A6}" dt="2022-12-13T18:39:55.900" v="26940" actId="1036"/>
          <ac:spMkLst>
            <pc:docMk/>
            <pc:sldMk cId="1288425768" sldId="359"/>
            <ac:spMk id="46" creationId="{A6831F57-C647-4207-89A5-B5A843EDC515}"/>
          </ac:spMkLst>
        </pc:spChg>
        <pc:spChg chg="add mod">
          <ac:chgData name="Oleg Voropaev" userId="048e1db9-079e-4c5d-a3b9-df3b30dfac14" providerId="ADAL" clId="{01B49C63-7C2D-46AB-B6E1-2724CCA816A6}" dt="2022-12-13T18:39:55.900" v="26940" actId="1036"/>
          <ac:spMkLst>
            <pc:docMk/>
            <pc:sldMk cId="1288425768" sldId="359"/>
            <ac:spMk id="47" creationId="{A56A281A-6ED6-4809-99AC-E819C254CAD1}"/>
          </ac:spMkLst>
        </pc:spChg>
        <pc:spChg chg="mod">
          <ac:chgData name="Oleg Voropaev" userId="048e1db9-079e-4c5d-a3b9-df3b30dfac14" providerId="ADAL" clId="{01B49C63-7C2D-46AB-B6E1-2724CCA816A6}" dt="2022-12-13T18:35:42.330" v="26782" actId="1037"/>
          <ac:spMkLst>
            <pc:docMk/>
            <pc:sldMk cId="1288425768" sldId="359"/>
            <ac:spMk id="2255" creationId="{00000000-0000-0000-0000-000000000000}"/>
          </ac:spMkLst>
        </pc:spChg>
        <pc:graphicFrameChg chg="del">
          <ac:chgData name="Oleg Voropaev" userId="048e1db9-079e-4c5d-a3b9-df3b30dfac14" providerId="ADAL" clId="{01B49C63-7C2D-46AB-B6E1-2724CCA816A6}" dt="2022-12-13T18:25:48.053" v="25831" actId="478"/>
          <ac:graphicFrameMkLst>
            <pc:docMk/>
            <pc:sldMk cId="1288425768" sldId="359"/>
            <ac:graphicFrameMk id="4" creationId="{38F0514F-0DD6-4D13-AA23-7098B649D43C}"/>
          </ac:graphicFrameMkLst>
        </pc:graphicFrameChg>
        <pc:graphicFrameChg chg="mod">
          <ac:chgData name="Oleg Voropaev" userId="048e1db9-079e-4c5d-a3b9-df3b30dfac14" providerId="ADAL" clId="{01B49C63-7C2D-46AB-B6E1-2724CCA816A6}" dt="2022-12-13T18:35:42.330" v="26782" actId="1037"/>
          <ac:graphicFrameMkLst>
            <pc:docMk/>
            <pc:sldMk cId="1288425768" sldId="359"/>
            <ac:graphicFrameMk id="8" creationId="{B9D6D9CA-F365-49E1-B010-615A31A3C2DB}"/>
          </ac:graphicFrameMkLst>
        </pc:graphicFrameChg>
        <pc:graphicFrameChg chg="del">
          <ac:chgData name="Oleg Voropaev" userId="048e1db9-079e-4c5d-a3b9-df3b30dfac14" providerId="ADAL" clId="{01B49C63-7C2D-46AB-B6E1-2724CCA816A6}" dt="2022-12-13T18:26:11.251" v="25834" actId="478"/>
          <ac:graphicFrameMkLst>
            <pc:docMk/>
            <pc:sldMk cId="1288425768" sldId="359"/>
            <ac:graphicFrameMk id="23" creationId="{3A518044-44E2-4B93-BD84-70BDBCDD9FAC}"/>
          </ac:graphicFrameMkLst>
        </pc:graphicFrameChg>
        <pc:graphicFrameChg chg="del">
          <ac:chgData name="Oleg Voropaev" userId="048e1db9-079e-4c5d-a3b9-df3b30dfac14" providerId="ADAL" clId="{01B49C63-7C2D-46AB-B6E1-2724CCA816A6}" dt="2022-12-13T18:26:13.901" v="25835" actId="478"/>
          <ac:graphicFrameMkLst>
            <pc:docMk/>
            <pc:sldMk cId="1288425768" sldId="359"/>
            <ac:graphicFrameMk id="24" creationId="{CE731615-56A9-4E07-B8A9-9635D723B87E}"/>
          </ac:graphicFrameMkLst>
        </pc:graphicFrameChg>
        <pc:graphicFrameChg chg="del">
          <ac:chgData name="Oleg Voropaev" userId="048e1db9-079e-4c5d-a3b9-df3b30dfac14" providerId="ADAL" clId="{01B49C63-7C2D-46AB-B6E1-2724CCA816A6}" dt="2022-12-13T18:26:16.953" v="25836" actId="478"/>
          <ac:graphicFrameMkLst>
            <pc:docMk/>
            <pc:sldMk cId="1288425768" sldId="359"/>
            <ac:graphicFrameMk id="25" creationId="{DEF50973-7C1A-42A5-8885-FC4CF736B3B8}"/>
          </ac:graphicFrameMkLst>
        </pc:graphicFrameChg>
        <pc:graphicFrameChg chg="mod modGraphic">
          <ac:chgData name="Oleg Voropaev" userId="048e1db9-079e-4c5d-a3b9-df3b30dfac14" providerId="ADAL" clId="{01B49C63-7C2D-46AB-B6E1-2724CCA816A6}" dt="2022-12-13T18:39:55.900" v="26940" actId="1036"/>
          <ac:graphicFrameMkLst>
            <pc:docMk/>
            <pc:sldMk cId="1288425768" sldId="359"/>
            <ac:graphicFrameMk id="38" creationId="{0F8873A3-5411-4F4B-AF13-7424F892CB5E}"/>
          </ac:graphicFrameMkLst>
        </pc:graphicFrameChg>
      </pc:sldChg>
      <pc:sldChg chg="modSp add mod ord">
        <pc:chgData name="Oleg Voropaev" userId="048e1db9-079e-4c5d-a3b9-df3b30dfac14" providerId="ADAL" clId="{01B49C63-7C2D-46AB-B6E1-2724CCA816A6}" dt="2022-12-14T07:21:01.041" v="29886" actId="14100"/>
        <pc:sldMkLst>
          <pc:docMk/>
          <pc:sldMk cId="2470477617" sldId="359"/>
        </pc:sldMkLst>
        <pc:spChg chg="mod">
          <ac:chgData name="Oleg Voropaev" userId="048e1db9-079e-4c5d-a3b9-df3b30dfac14" providerId="ADAL" clId="{01B49C63-7C2D-46AB-B6E1-2724CCA816A6}" dt="2022-12-14T07:18:54.242" v="29726" actId="20577"/>
          <ac:spMkLst>
            <pc:docMk/>
            <pc:sldMk cId="2470477617" sldId="359"/>
            <ac:spMk id="1031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4T07:21:01.041" v="29886" actId="14100"/>
          <ac:spMkLst>
            <pc:docMk/>
            <pc:sldMk cId="2470477617" sldId="359"/>
            <ac:spMk id="1032" creationId="{00000000-0000-0000-0000-000000000000}"/>
          </ac:spMkLst>
        </pc:spChg>
      </pc:sldChg>
      <pc:sldChg chg="modSp add mod ord">
        <pc:chgData name="Oleg Voropaev" userId="048e1db9-079e-4c5d-a3b9-df3b30dfac14" providerId="ADAL" clId="{01B49C63-7C2D-46AB-B6E1-2724CCA816A6}" dt="2022-12-14T07:21:25.273" v="29889" actId="108"/>
        <pc:sldMkLst>
          <pc:docMk/>
          <pc:sldMk cId="2504474561" sldId="360"/>
        </pc:sldMkLst>
        <pc:spChg chg="mod">
          <ac:chgData name="Oleg Voropaev" userId="048e1db9-079e-4c5d-a3b9-df3b30dfac14" providerId="ADAL" clId="{01B49C63-7C2D-46AB-B6E1-2724CCA816A6}" dt="2022-12-14T07:21:25.273" v="29889" actId="108"/>
          <ac:spMkLst>
            <pc:docMk/>
            <pc:sldMk cId="2504474561" sldId="360"/>
            <ac:spMk id="1119" creationId="{00000000-0000-0000-0000-000000000000}"/>
          </ac:spMkLst>
        </pc:spChg>
      </pc:sldChg>
      <pc:sldChg chg="addSp delSp modSp add mod">
        <pc:chgData name="Oleg Voropaev" userId="048e1db9-079e-4c5d-a3b9-df3b30dfac14" providerId="ADAL" clId="{01B49C63-7C2D-46AB-B6E1-2724CCA816A6}" dt="2022-12-14T17:02:37.568" v="34296" actId="1037"/>
        <pc:sldMkLst>
          <pc:docMk/>
          <pc:sldMk cId="1073004764" sldId="361"/>
        </pc:sldMkLst>
        <pc:spChg chg="add mod">
          <ac:chgData name="Oleg Voropaev" userId="048e1db9-079e-4c5d-a3b9-df3b30dfac14" providerId="ADAL" clId="{01B49C63-7C2D-46AB-B6E1-2724CCA816A6}" dt="2022-12-14T07:36:08.916" v="30044" actId="20577"/>
          <ac:spMkLst>
            <pc:docMk/>
            <pc:sldMk cId="1073004764" sldId="361"/>
            <ac:spMk id="4" creationId="{56B3F186-6E6D-49A1-BF10-A77683E7364A}"/>
          </ac:spMkLst>
        </pc:spChg>
        <pc:spChg chg="add mod">
          <ac:chgData name="Oleg Voropaev" userId="048e1db9-079e-4c5d-a3b9-df3b30dfac14" providerId="ADAL" clId="{01B49C63-7C2D-46AB-B6E1-2724CCA816A6}" dt="2022-12-14T07:58:33.742" v="31951" actId="1036"/>
          <ac:spMkLst>
            <pc:docMk/>
            <pc:sldMk cId="1073004764" sldId="361"/>
            <ac:spMk id="12" creationId="{E0A5CA84-28A6-4A71-97C5-6164A326A509}"/>
          </ac:spMkLst>
        </pc:spChg>
        <pc:spChg chg="add mod">
          <ac:chgData name="Oleg Voropaev" userId="048e1db9-079e-4c5d-a3b9-df3b30dfac14" providerId="ADAL" clId="{01B49C63-7C2D-46AB-B6E1-2724CCA816A6}" dt="2022-12-14T07:58:46.501" v="32009" actId="1036"/>
          <ac:spMkLst>
            <pc:docMk/>
            <pc:sldMk cId="1073004764" sldId="361"/>
            <ac:spMk id="13" creationId="{10B4891A-ADB9-424D-BC46-6EBDEF3ECBEE}"/>
          </ac:spMkLst>
        </pc:spChg>
        <pc:spChg chg="add mod">
          <ac:chgData name="Oleg Voropaev" userId="048e1db9-079e-4c5d-a3b9-df3b30dfac14" providerId="ADAL" clId="{01B49C63-7C2D-46AB-B6E1-2724CCA816A6}" dt="2022-12-14T07:59:11.723" v="32040" actId="14100"/>
          <ac:spMkLst>
            <pc:docMk/>
            <pc:sldMk cId="1073004764" sldId="361"/>
            <ac:spMk id="14" creationId="{62B279EF-2D36-4ADC-A53F-590F0A1E5F34}"/>
          </ac:spMkLst>
        </pc:spChg>
        <pc:spChg chg="add mod">
          <ac:chgData name="Oleg Voropaev" userId="048e1db9-079e-4c5d-a3b9-df3b30dfac14" providerId="ADAL" clId="{01B49C63-7C2D-46AB-B6E1-2724CCA816A6}" dt="2022-12-14T07:59:31.955" v="32042" actId="255"/>
          <ac:spMkLst>
            <pc:docMk/>
            <pc:sldMk cId="1073004764" sldId="361"/>
            <ac:spMk id="15" creationId="{97DA1EF6-6F5B-4F85-BD76-81E36E881812}"/>
          </ac:spMkLst>
        </pc:spChg>
        <pc:spChg chg="add mod">
          <ac:chgData name="Oleg Voropaev" userId="048e1db9-079e-4c5d-a3b9-df3b30dfac14" providerId="ADAL" clId="{01B49C63-7C2D-46AB-B6E1-2724CCA816A6}" dt="2022-12-14T07:58:10.806" v="31898" actId="1036"/>
          <ac:spMkLst>
            <pc:docMk/>
            <pc:sldMk cId="1073004764" sldId="361"/>
            <ac:spMk id="16" creationId="{80243843-2571-426F-A2D6-A8754D0A2700}"/>
          </ac:spMkLst>
        </pc:spChg>
        <pc:spChg chg="del">
          <ac:chgData name="Oleg Voropaev" userId="048e1db9-079e-4c5d-a3b9-df3b30dfac14" providerId="ADAL" clId="{01B49C63-7C2D-46AB-B6E1-2724CCA816A6}" dt="2022-12-14T07:36:55.351" v="30045" actId="478"/>
          <ac:spMkLst>
            <pc:docMk/>
            <pc:sldMk cId="1073004764" sldId="361"/>
            <ac:spMk id="1119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14T08:01:17.965" v="32106" actId="6549"/>
          <ac:spMkLst>
            <pc:docMk/>
            <pc:sldMk cId="1073004764" sldId="361"/>
            <ac:spMk id="1120" creationId="{00000000-0000-0000-0000-000000000000}"/>
          </ac:spMkLst>
        </pc:spChg>
        <pc:picChg chg="add del mod">
          <ac:chgData name="Oleg Voropaev" userId="048e1db9-079e-4c5d-a3b9-df3b30dfac14" providerId="ADAL" clId="{01B49C63-7C2D-46AB-B6E1-2724CCA816A6}" dt="2022-12-14T07:57:33.327" v="31851" actId="478"/>
          <ac:picMkLst>
            <pc:docMk/>
            <pc:sldMk cId="1073004764" sldId="361"/>
            <ac:picMk id="5" creationId="{5644EA63-B9B0-4B5E-8E34-E39EA9BD50F4}"/>
          </ac:picMkLst>
        </pc:picChg>
        <pc:picChg chg="add del mod">
          <ac:chgData name="Oleg Voropaev" userId="048e1db9-079e-4c5d-a3b9-df3b30dfac14" providerId="ADAL" clId="{01B49C63-7C2D-46AB-B6E1-2724CCA816A6}" dt="2022-12-14T07:57:34.813" v="31852" actId="478"/>
          <ac:picMkLst>
            <pc:docMk/>
            <pc:sldMk cId="1073004764" sldId="361"/>
            <ac:picMk id="6" creationId="{85460A36-7867-4CF8-A0A9-17FF74D17DD4}"/>
          </ac:picMkLst>
        </pc:picChg>
        <pc:picChg chg="add mod">
          <ac:chgData name="Oleg Voropaev" userId="048e1db9-079e-4c5d-a3b9-df3b30dfac14" providerId="ADAL" clId="{01B49C63-7C2D-46AB-B6E1-2724CCA816A6}" dt="2022-12-14T09:53:03.932" v="32111" actId="1038"/>
          <ac:picMkLst>
            <pc:docMk/>
            <pc:sldMk cId="1073004764" sldId="361"/>
            <ac:picMk id="7" creationId="{A6299622-B3FF-49A7-9369-75AB7BAE225D}"/>
          </ac:picMkLst>
        </pc:picChg>
        <pc:picChg chg="add mod">
          <ac:chgData name="Oleg Voropaev" userId="048e1db9-079e-4c5d-a3b9-df3b30dfac14" providerId="ADAL" clId="{01B49C63-7C2D-46AB-B6E1-2724CCA816A6}" dt="2022-12-14T07:56:19.072" v="31792" actId="1036"/>
          <ac:picMkLst>
            <pc:docMk/>
            <pc:sldMk cId="1073004764" sldId="361"/>
            <ac:picMk id="8" creationId="{34D8F891-DD83-4149-8BD6-3144768D85A0}"/>
          </ac:picMkLst>
        </pc:picChg>
        <pc:picChg chg="add mod">
          <ac:chgData name="Oleg Voropaev" userId="048e1db9-079e-4c5d-a3b9-df3b30dfac14" providerId="ADAL" clId="{01B49C63-7C2D-46AB-B6E1-2724CCA816A6}" dt="2022-12-14T07:56:31.990" v="31849" actId="1036"/>
          <ac:picMkLst>
            <pc:docMk/>
            <pc:sldMk cId="1073004764" sldId="361"/>
            <ac:picMk id="9" creationId="{7AD1A0EF-AD0E-4B40-96CE-7FB0E26AC778}"/>
          </ac:picMkLst>
        </pc:picChg>
        <pc:picChg chg="add mod">
          <ac:chgData name="Oleg Voropaev" userId="048e1db9-079e-4c5d-a3b9-df3b30dfac14" providerId="ADAL" clId="{01B49C63-7C2D-46AB-B6E1-2724CCA816A6}" dt="2022-12-14T17:02:37.568" v="34296" actId="1037"/>
          <ac:picMkLst>
            <pc:docMk/>
            <pc:sldMk cId="1073004764" sldId="361"/>
            <ac:picMk id="10" creationId="{C10F31EB-8CD3-488B-AE65-2C3D0078C2B1}"/>
          </ac:picMkLst>
        </pc:picChg>
        <pc:picChg chg="add mod">
          <ac:chgData name="Oleg Voropaev" userId="048e1db9-079e-4c5d-a3b9-df3b30dfac14" providerId="ADAL" clId="{01B49C63-7C2D-46AB-B6E1-2724CCA816A6}" dt="2022-12-14T09:53:06.815" v="32115" actId="1037"/>
          <ac:picMkLst>
            <pc:docMk/>
            <pc:sldMk cId="1073004764" sldId="361"/>
            <ac:picMk id="11" creationId="{07CEFD04-CF3A-4DE7-AF95-4F267D058D8F}"/>
          </ac:picMkLst>
        </pc:picChg>
        <pc:picChg chg="add del mod">
          <ac:chgData name="Oleg Voropaev" userId="048e1db9-079e-4c5d-a3b9-df3b30dfac14" providerId="ADAL" clId="{01B49C63-7C2D-46AB-B6E1-2724CCA816A6}" dt="2022-12-14T07:52:37.298" v="31408" actId="21"/>
          <ac:picMkLst>
            <pc:docMk/>
            <pc:sldMk cId="1073004764" sldId="361"/>
            <ac:picMk id="17" creationId="{DF279B70-85EE-46B2-A411-C325E6C9D7CA}"/>
          </ac:picMkLst>
        </pc:picChg>
        <pc:picChg chg="add del mod">
          <ac:chgData name="Oleg Voropaev" userId="048e1db9-079e-4c5d-a3b9-df3b30dfac14" providerId="ADAL" clId="{01B49C63-7C2D-46AB-B6E1-2724CCA816A6}" dt="2022-12-14T07:57:31.337" v="31850" actId="478"/>
          <ac:picMkLst>
            <pc:docMk/>
            <pc:sldMk cId="1073004764" sldId="361"/>
            <ac:picMk id="19" creationId="{B71F67F3-D55B-480F-A16D-86F3E3FC5963}"/>
          </ac:picMkLst>
        </pc:picChg>
        <pc:picChg chg="add del mod">
          <ac:chgData name="Oleg Voropaev" userId="048e1db9-079e-4c5d-a3b9-df3b30dfac14" providerId="ADAL" clId="{01B49C63-7C2D-46AB-B6E1-2724CCA816A6}" dt="2022-12-14T07:52:51.179" v="31412" actId="478"/>
          <ac:picMkLst>
            <pc:docMk/>
            <pc:sldMk cId="1073004764" sldId="361"/>
            <ac:picMk id="2050" creationId="{2F7A734D-5DCA-4BBA-AAA7-418825684E03}"/>
          </ac:picMkLst>
        </pc:picChg>
      </pc:sldChg>
      <pc:sldChg chg="addSp delSp modSp add mod ord">
        <pc:chgData name="Oleg Voropaev" userId="048e1db9-079e-4c5d-a3b9-df3b30dfac14" providerId="ADAL" clId="{01B49C63-7C2D-46AB-B6E1-2724CCA816A6}" dt="2022-12-22T10:56:40.143" v="49757" actId="1076"/>
        <pc:sldMkLst>
          <pc:docMk/>
          <pc:sldMk cId="630392612" sldId="362"/>
        </pc:sldMkLst>
        <pc:spChg chg="add mod">
          <ac:chgData name="Oleg Voropaev" userId="048e1db9-079e-4c5d-a3b9-df3b30dfac14" providerId="ADAL" clId="{01B49C63-7C2D-46AB-B6E1-2724CCA816A6}" dt="2022-12-19T13:16:43.438" v="39780" actId="1035"/>
          <ac:spMkLst>
            <pc:docMk/>
            <pc:sldMk cId="630392612" sldId="362"/>
            <ac:spMk id="7" creationId="{ECAC11AF-DAEC-4E0A-964B-34C6292B53C3}"/>
          </ac:spMkLst>
        </pc:spChg>
        <pc:spChg chg="add mod">
          <ac:chgData name="Oleg Voropaev" userId="048e1db9-079e-4c5d-a3b9-df3b30dfac14" providerId="ADAL" clId="{01B49C63-7C2D-46AB-B6E1-2724CCA816A6}" dt="2022-12-14T16:26:40.639" v="32875" actId="255"/>
          <ac:spMkLst>
            <pc:docMk/>
            <pc:sldMk cId="630392612" sldId="362"/>
            <ac:spMk id="8" creationId="{5DA5E5D9-E188-4E2F-8D20-2F00BA5A7375}"/>
          </ac:spMkLst>
        </pc:spChg>
        <pc:spChg chg="add mod">
          <ac:chgData name="Oleg Voropaev" userId="048e1db9-079e-4c5d-a3b9-df3b30dfac14" providerId="ADAL" clId="{01B49C63-7C2D-46AB-B6E1-2724CCA816A6}" dt="2022-12-19T13:16:00.011" v="39769" actId="1035"/>
          <ac:spMkLst>
            <pc:docMk/>
            <pc:sldMk cId="630392612" sldId="362"/>
            <ac:spMk id="9" creationId="{B5C9A178-0C01-4BC0-885F-A7F0FF1A6E32}"/>
          </ac:spMkLst>
        </pc:spChg>
        <pc:spChg chg="add mod">
          <ac:chgData name="Oleg Voropaev" userId="048e1db9-079e-4c5d-a3b9-df3b30dfac14" providerId="ADAL" clId="{01B49C63-7C2D-46AB-B6E1-2724CCA816A6}" dt="2022-12-19T13:16:47.648" v="39786" actId="1035"/>
          <ac:spMkLst>
            <pc:docMk/>
            <pc:sldMk cId="630392612" sldId="362"/>
            <ac:spMk id="10" creationId="{ED2E76E5-9BF6-4EDC-BE68-FC1ABA7263A3}"/>
          </ac:spMkLst>
        </pc:spChg>
        <pc:spChg chg="add mod">
          <ac:chgData name="Oleg Voropaev" userId="048e1db9-079e-4c5d-a3b9-df3b30dfac14" providerId="ADAL" clId="{01B49C63-7C2D-46AB-B6E1-2724CCA816A6}" dt="2022-12-19T13:16:53.980" v="39795" actId="1035"/>
          <ac:spMkLst>
            <pc:docMk/>
            <pc:sldMk cId="630392612" sldId="362"/>
            <ac:spMk id="12" creationId="{666C7834-46C6-45AC-9525-EB1A8E3E5003}"/>
          </ac:spMkLst>
        </pc:spChg>
        <pc:spChg chg="add mod">
          <ac:chgData name="Oleg Voropaev" userId="048e1db9-079e-4c5d-a3b9-df3b30dfac14" providerId="ADAL" clId="{01B49C63-7C2D-46AB-B6E1-2724CCA816A6}" dt="2022-12-19T13:16:59.985" v="39809" actId="1035"/>
          <ac:spMkLst>
            <pc:docMk/>
            <pc:sldMk cId="630392612" sldId="362"/>
            <ac:spMk id="14" creationId="{7BAC54C2-B19F-4756-8351-DB0DF1595699}"/>
          </ac:spMkLst>
        </pc:spChg>
        <pc:spChg chg="mod">
          <ac:chgData name="Oleg Voropaev" userId="048e1db9-079e-4c5d-a3b9-df3b30dfac14" providerId="ADAL" clId="{01B49C63-7C2D-46AB-B6E1-2724CCA816A6}" dt="2022-12-19T13:15:51.169" v="39763" actId="20577"/>
          <ac:spMkLst>
            <pc:docMk/>
            <pc:sldMk cId="630392612" sldId="362"/>
            <ac:spMk id="1119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22T10:56:40.143" v="49757" actId="1076"/>
          <ac:spMkLst>
            <pc:docMk/>
            <pc:sldMk cId="630392612" sldId="362"/>
            <ac:spMk id="1120" creationId="{00000000-0000-0000-0000-000000000000}"/>
          </ac:spMkLst>
        </pc:spChg>
        <pc:picChg chg="del">
          <ac:chgData name="Oleg Voropaev" userId="048e1db9-079e-4c5d-a3b9-df3b30dfac14" providerId="ADAL" clId="{01B49C63-7C2D-46AB-B6E1-2724CCA816A6}" dt="2022-12-14T09:59:30.297" v="32331" actId="478"/>
          <ac:picMkLst>
            <pc:docMk/>
            <pc:sldMk cId="630392612" sldId="362"/>
            <ac:picMk id="3" creationId="{C36B14E8-34C8-4D74-9ECF-1A8A5087D423}"/>
          </ac:picMkLst>
        </pc:picChg>
        <pc:picChg chg="del">
          <ac:chgData name="Oleg Voropaev" userId="048e1db9-079e-4c5d-a3b9-df3b30dfac14" providerId="ADAL" clId="{01B49C63-7C2D-46AB-B6E1-2724CCA816A6}" dt="2022-12-14T09:59:32.462" v="32332" actId="478"/>
          <ac:picMkLst>
            <pc:docMk/>
            <pc:sldMk cId="630392612" sldId="362"/>
            <ac:picMk id="2050" creationId="{D5917EFD-DEE5-4AC7-90F3-3440E20267D4}"/>
          </ac:picMkLst>
        </pc:picChg>
      </pc:sldChg>
      <pc:sldChg chg="addSp delSp modSp add mod">
        <pc:chgData name="Oleg Voropaev" userId="048e1db9-079e-4c5d-a3b9-df3b30dfac14" providerId="ADAL" clId="{01B49C63-7C2D-46AB-B6E1-2724CCA816A6}" dt="2022-12-22T10:48:54.710" v="49756" actId="20577"/>
        <pc:sldMkLst>
          <pc:docMk/>
          <pc:sldMk cId="2809385121" sldId="363"/>
        </pc:sldMkLst>
        <pc:spChg chg="del">
          <ac:chgData name="Oleg Voropaev" userId="048e1db9-079e-4c5d-a3b9-df3b30dfac14" providerId="ADAL" clId="{01B49C63-7C2D-46AB-B6E1-2724CCA816A6}" dt="2022-12-14T17:19:32.434" v="34302" actId="478"/>
          <ac:spMkLst>
            <pc:docMk/>
            <pc:sldMk cId="2809385121" sldId="363"/>
            <ac:spMk id="4" creationId="{65133798-34FB-4C9E-8625-7FB857009FF7}"/>
          </ac:spMkLst>
        </pc:spChg>
        <pc:spChg chg="del">
          <ac:chgData name="Oleg Voropaev" userId="048e1db9-079e-4c5d-a3b9-df3b30dfac14" providerId="ADAL" clId="{01B49C63-7C2D-46AB-B6E1-2724CCA816A6}" dt="2022-12-14T17:19:32.434" v="34302" actId="478"/>
          <ac:spMkLst>
            <pc:docMk/>
            <pc:sldMk cId="2809385121" sldId="363"/>
            <ac:spMk id="11" creationId="{BFA79740-E0A6-41EC-9E30-7B077AC6BD29}"/>
          </ac:spMkLst>
        </pc:spChg>
        <pc:spChg chg="del">
          <ac:chgData name="Oleg Voropaev" userId="048e1db9-079e-4c5d-a3b9-df3b30dfac14" providerId="ADAL" clId="{01B49C63-7C2D-46AB-B6E1-2724CCA816A6}" dt="2022-12-14T17:19:32.434" v="34302" actId="478"/>
          <ac:spMkLst>
            <pc:docMk/>
            <pc:sldMk cId="2809385121" sldId="363"/>
            <ac:spMk id="12" creationId="{A610D75B-521C-4CAA-A12B-832CDDD19749}"/>
          </ac:spMkLst>
        </pc:spChg>
        <pc:spChg chg="del">
          <ac:chgData name="Oleg Voropaev" userId="048e1db9-079e-4c5d-a3b9-df3b30dfac14" providerId="ADAL" clId="{01B49C63-7C2D-46AB-B6E1-2724CCA816A6}" dt="2022-12-14T17:19:32.434" v="34302" actId="478"/>
          <ac:spMkLst>
            <pc:docMk/>
            <pc:sldMk cId="2809385121" sldId="363"/>
            <ac:spMk id="13" creationId="{1D79BD0C-D648-41C5-9B6D-7CD2E6918658}"/>
          </ac:spMkLst>
        </pc:spChg>
        <pc:spChg chg="del">
          <ac:chgData name="Oleg Voropaev" userId="048e1db9-079e-4c5d-a3b9-df3b30dfac14" providerId="ADAL" clId="{01B49C63-7C2D-46AB-B6E1-2724CCA816A6}" dt="2022-12-14T17:19:32.434" v="34302" actId="478"/>
          <ac:spMkLst>
            <pc:docMk/>
            <pc:sldMk cId="2809385121" sldId="363"/>
            <ac:spMk id="14" creationId="{6C25100E-F36B-4E23-9019-A0E13CC12ADD}"/>
          </ac:spMkLst>
        </pc:spChg>
        <pc:spChg chg="del">
          <ac:chgData name="Oleg Voropaev" userId="048e1db9-079e-4c5d-a3b9-df3b30dfac14" providerId="ADAL" clId="{01B49C63-7C2D-46AB-B6E1-2724CCA816A6}" dt="2022-12-14T17:19:21.676" v="34301" actId="478"/>
          <ac:spMkLst>
            <pc:docMk/>
            <pc:sldMk cId="2809385121" sldId="363"/>
            <ac:spMk id="15" creationId="{FB7AB82F-18E5-4808-859C-36CBBAB42FF4}"/>
          </ac:spMkLst>
        </pc:spChg>
        <pc:spChg chg="del">
          <ac:chgData name="Oleg Voropaev" userId="048e1db9-079e-4c5d-a3b9-df3b30dfac14" providerId="ADAL" clId="{01B49C63-7C2D-46AB-B6E1-2724CCA816A6}" dt="2022-12-14T17:19:21.676" v="34301" actId="478"/>
          <ac:spMkLst>
            <pc:docMk/>
            <pc:sldMk cId="2809385121" sldId="363"/>
            <ac:spMk id="16" creationId="{9C5F427A-1F8D-4ADE-8D8B-ADDDD0F36CB5}"/>
          </ac:spMkLst>
        </pc:spChg>
        <pc:spChg chg="del">
          <ac:chgData name="Oleg Voropaev" userId="048e1db9-079e-4c5d-a3b9-df3b30dfac14" providerId="ADAL" clId="{01B49C63-7C2D-46AB-B6E1-2724CCA816A6}" dt="2022-12-14T17:19:21.676" v="34301" actId="478"/>
          <ac:spMkLst>
            <pc:docMk/>
            <pc:sldMk cId="2809385121" sldId="363"/>
            <ac:spMk id="17" creationId="{E1628C00-3A9E-41EA-8C7A-94B8C146D74C}"/>
          </ac:spMkLst>
        </pc:spChg>
        <pc:spChg chg="del">
          <ac:chgData name="Oleg Voropaev" userId="048e1db9-079e-4c5d-a3b9-df3b30dfac14" providerId="ADAL" clId="{01B49C63-7C2D-46AB-B6E1-2724CCA816A6}" dt="2022-12-14T17:19:21.676" v="34301" actId="478"/>
          <ac:spMkLst>
            <pc:docMk/>
            <pc:sldMk cId="2809385121" sldId="363"/>
            <ac:spMk id="18" creationId="{F42B497D-FF83-4C34-A7C1-9F067C62726D}"/>
          </ac:spMkLst>
        </pc:spChg>
        <pc:spChg chg="del">
          <ac:chgData name="Oleg Voropaev" userId="048e1db9-079e-4c5d-a3b9-df3b30dfac14" providerId="ADAL" clId="{01B49C63-7C2D-46AB-B6E1-2724CCA816A6}" dt="2022-12-14T17:19:21.676" v="34301" actId="478"/>
          <ac:spMkLst>
            <pc:docMk/>
            <pc:sldMk cId="2809385121" sldId="363"/>
            <ac:spMk id="19" creationId="{9E01AB1B-4408-4C90-92E2-735B0E66099E}"/>
          </ac:spMkLst>
        </pc:spChg>
        <pc:spChg chg="del">
          <ac:chgData name="Oleg Voropaev" userId="048e1db9-079e-4c5d-a3b9-df3b30dfac14" providerId="ADAL" clId="{01B49C63-7C2D-46AB-B6E1-2724CCA816A6}" dt="2022-12-14T17:19:39.818" v="34304" actId="478"/>
          <ac:spMkLst>
            <pc:docMk/>
            <pc:sldMk cId="2809385121" sldId="363"/>
            <ac:spMk id="20" creationId="{92DDEF23-BAEA-45CD-8760-D603C396FEAB}"/>
          </ac:spMkLst>
        </pc:spChg>
        <pc:spChg chg="del">
          <ac:chgData name="Oleg Voropaev" userId="048e1db9-079e-4c5d-a3b9-df3b30dfac14" providerId="ADAL" clId="{01B49C63-7C2D-46AB-B6E1-2724CCA816A6}" dt="2022-12-14T17:19:37.122" v="34303" actId="478"/>
          <ac:spMkLst>
            <pc:docMk/>
            <pc:sldMk cId="2809385121" sldId="363"/>
            <ac:spMk id="21" creationId="{C2FBE1A2-93DE-4736-98FC-9674DF40EFF8}"/>
          </ac:spMkLst>
        </pc:spChg>
        <pc:spChg chg="mod">
          <ac:chgData name="Oleg Voropaev" userId="048e1db9-079e-4c5d-a3b9-df3b30dfac14" providerId="ADAL" clId="{01B49C63-7C2D-46AB-B6E1-2724CCA816A6}" dt="2022-12-22T10:48:54.710" v="49756" actId="20577"/>
          <ac:spMkLst>
            <pc:docMk/>
            <pc:sldMk cId="2809385121" sldId="363"/>
            <ac:spMk id="22" creationId="{61904582-CD19-44DA-8720-D55A8FBCA88D}"/>
          </ac:spMkLst>
        </pc:spChg>
        <pc:spChg chg="mod">
          <ac:chgData name="Oleg Voropaev" userId="048e1db9-079e-4c5d-a3b9-df3b30dfac14" providerId="ADAL" clId="{01B49C63-7C2D-46AB-B6E1-2724CCA816A6}" dt="2022-12-14T17:28:41.192" v="34913" actId="1036"/>
          <ac:spMkLst>
            <pc:docMk/>
            <pc:sldMk cId="2809385121" sldId="363"/>
            <ac:spMk id="24" creationId="{111984EE-760D-46C6-8946-6575706694B6}"/>
          </ac:spMkLst>
        </pc:spChg>
        <pc:spChg chg="add del mod">
          <ac:chgData name="Oleg Voropaev" userId="048e1db9-079e-4c5d-a3b9-df3b30dfac14" providerId="ADAL" clId="{01B49C63-7C2D-46AB-B6E1-2724CCA816A6}" dt="2022-12-14T17:28:48.296" v="34915" actId="478"/>
          <ac:spMkLst>
            <pc:docMk/>
            <pc:sldMk cId="2809385121" sldId="363"/>
            <ac:spMk id="26" creationId="{F99736E4-E666-47D8-8BEE-0612D9904465}"/>
          </ac:spMkLst>
        </pc:spChg>
        <pc:spChg chg="add del mod">
          <ac:chgData name="Oleg Voropaev" userId="048e1db9-079e-4c5d-a3b9-df3b30dfac14" providerId="ADAL" clId="{01B49C63-7C2D-46AB-B6E1-2724CCA816A6}" dt="2022-12-14T17:28:00.976" v="34868" actId="478"/>
          <ac:spMkLst>
            <pc:docMk/>
            <pc:sldMk cId="2809385121" sldId="363"/>
            <ac:spMk id="27" creationId="{3BF2506C-2223-4A55-BBD9-FE827E916843}"/>
          </ac:spMkLst>
        </pc:spChg>
        <pc:spChg chg="add del mod">
          <ac:chgData name="Oleg Voropaev" userId="048e1db9-079e-4c5d-a3b9-df3b30dfac14" providerId="ADAL" clId="{01B49C63-7C2D-46AB-B6E1-2724CCA816A6}" dt="2022-12-14T17:28:44.991" v="34914" actId="478"/>
          <ac:spMkLst>
            <pc:docMk/>
            <pc:sldMk cId="2809385121" sldId="363"/>
            <ac:spMk id="28" creationId="{0AE64CA2-FC39-4CE3-8265-FDD462E2DDD6}"/>
          </ac:spMkLst>
        </pc:spChg>
        <pc:spChg chg="add mod">
          <ac:chgData name="Oleg Voropaev" userId="048e1db9-079e-4c5d-a3b9-df3b30dfac14" providerId="ADAL" clId="{01B49C63-7C2D-46AB-B6E1-2724CCA816A6}" dt="2022-12-14T17:29:14.569" v="34958" actId="14100"/>
          <ac:spMkLst>
            <pc:docMk/>
            <pc:sldMk cId="2809385121" sldId="363"/>
            <ac:spMk id="29" creationId="{4FAE17BD-7E4D-4135-BE81-84D13FE28586}"/>
          </ac:spMkLst>
        </pc:spChg>
        <pc:spChg chg="mod">
          <ac:chgData name="Oleg Voropaev" userId="048e1db9-079e-4c5d-a3b9-df3b30dfac14" providerId="ADAL" clId="{01B49C63-7C2D-46AB-B6E1-2724CCA816A6}" dt="2022-12-14T17:22:05.463" v="34455" actId="20577"/>
          <ac:spMkLst>
            <pc:docMk/>
            <pc:sldMk cId="2809385121" sldId="363"/>
            <ac:spMk id="2257" creationId="{00000000-0000-0000-0000-000000000000}"/>
          </ac:spMkLst>
        </pc:spChg>
        <pc:graphicFrameChg chg="mod">
          <ac:chgData name="Oleg Voropaev" userId="048e1db9-079e-4c5d-a3b9-df3b30dfac14" providerId="ADAL" clId="{01B49C63-7C2D-46AB-B6E1-2724CCA816A6}" dt="2022-12-14T17:20:21.913" v="34381" actId="1035"/>
          <ac:graphicFrameMkLst>
            <pc:docMk/>
            <pc:sldMk cId="2809385121" sldId="363"/>
            <ac:graphicFrameMk id="23" creationId="{747499AA-4EAD-47CF-A25B-F7327FDE419C}"/>
          </ac:graphicFrameMkLst>
        </pc:graphicFrameChg>
        <pc:graphicFrameChg chg="add mod modGraphic">
          <ac:chgData name="Oleg Voropaev" userId="048e1db9-079e-4c5d-a3b9-df3b30dfac14" providerId="ADAL" clId="{01B49C63-7C2D-46AB-B6E1-2724CCA816A6}" dt="2022-12-14T17:20:40.163" v="34385" actId="798"/>
          <ac:graphicFrameMkLst>
            <pc:docMk/>
            <pc:sldMk cId="2809385121" sldId="363"/>
            <ac:graphicFrameMk id="25" creationId="{F24B49A2-2C16-41D4-96CF-AF9C6F0B37A0}"/>
          </ac:graphicFrameMkLst>
        </pc:graphicFrameChg>
      </pc:sldChg>
      <pc:sldChg chg="addSp delSp modSp add mod">
        <pc:chgData name="Oleg Voropaev" userId="048e1db9-079e-4c5d-a3b9-df3b30dfac14" providerId="ADAL" clId="{01B49C63-7C2D-46AB-B6E1-2724CCA816A6}" dt="2022-12-21T16:21:05.785" v="49504" actId="1036"/>
        <pc:sldMkLst>
          <pc:docMk/>
          <pc:sldMk cId="3570009166" sldId="364"/>
        </pc:sldMkLst>
        <pc:spChg chg="add del">
          <ac:chgData name="Oleg Voropaev" userId="048e1db9-079e-4c5d-a3b9-df3b30dfac14" providerId="ADAL" clId="{01B49C63-7C2D-46AB-B6E1-2724CCA816A6}" dt="2022-12-19T10:56:27.785" v="35693"/>
          <ac:spMkLst>
            <pc:docMk/>
            <pc:sldMk cId="3570009166" sldId="364"/>
            <ac:spMk id="3" creationId="{D15EB0E9-1664-4D0F-B900-239D7ACD5F9D}"/>
          </ac:spMkLst>
        </pc:spChg>
        <pc:spChg chg="del">
          <ac:chgData name="Oleg Voropaev" userId="048e1db9-079e-4c5d-a3b9-df3b30dfac14" providerId="ADAL" clId="{01B49C63-7C2D-46AB-B6E1-2724CCA816A6}" dt="2022-12-19T12:46:08.409" v="38152" actId="478"/>
          <ac:spMkLst>
            <pc:docMk/>
            <pc:sldMk cId="3570009166" sldId="364"/>
            <ac:spMk id="4" creationId="{56B3F186-6E6D-49A1-BF10-A77683E7364A}"/>
          </ac:spMkLst>
        </pc:spChg>
        <pc:spChg chg="add del">
          <ac:chgData name="Oleg Voropaev" userId="048e1db9-079e-4c5d-a3b9-df3b30dfac14" providerId="ADAL" clId="{01B49C63-7C2D-46AB-B6E1-2724CCA816A6}" dt="2022-12-19T10:56:46.156" v="35695" actId="478"/>
          <ac:spMkLst>
            <pc:docMk/>
            <pc:sldMk cId="3570009166" sldId="364"/>
            <ac:spMk id="5" creationId="{0FA5D0E9-E9C7-4CBA-AAFA-D3A9D5A77A6B}"/>
          </ac:spMkLst>
        </pc:spChg>
        <pc:spChg chg="add del">
          <ac:chgData name="Oleg Voropaev" userId="048e1db9-079e-4c5d-a3b9-df3b30dfac14" providerId="ADAL" clId="{01B49C63-7C2D-46AB-B6E1-2724CCA816A6}" dt="2022-12-19T11:01:38.295" v="36032"/>
          <ac:spMkLst>
            <pc:docMk/>
            <pc:sldMk cId="3570009166" sldId="364"/>
            <ac:spMk id="6" creationId="{9FACEDFE-E0A2-4C94-A58A-D87E5059CFF5}"/>
          </ac:spMkLst>
        </pc:spChg>
        <pc:spChg chg="del">
          <ac:chgData name="Oleg Voropaev" userId="048e1db9-079e-4c5d-a3b9-df3b30dfac14" providerId="ADAL" clId="{01B49C63-7C2D-46AB-B6E1-2724CCA816A6}" dt="2022-12-19T10:53:39.614" v="35619" actId="478"/>
          <ac:spMkLst>
            <pc:docMk/>
            <pc:sldMk cId="3570009166" sldId="364"/>
            <ac:spMk id="12" creationId="{E0A5CA84-28A6-4A71-97C5-6164A326A509}"/>
          </ac:spMkLst>
        </pc:spChg>
        <pc:spChg chg="del mod">
          <ac:chgData name="Oleg Voropaev" userId="048e1db9-079e-4c5d-a3b9-df3b30dfac14" providerId="ADAL" clId="{01B49C63-7C2D-46AB-B6E1-2724CCA816A6}" dt="2022-12-19T12:38:59.078" v="37775" actId="478"/>
          <ac:spMkLst>
            <pc:docMk/>
            <pc:sldMk cId="3570009166" sldId="364"/>
            <ac:spMk id="13" creationId="{10B4891A-ADB9-424D-BC46-6EBDEF3ECBEE}"/>
          </ac:spMkLst>
        </pc:spChg>
        <pc:spChg chg="add del">
          <ac:chgData name="Oleg Voropaev" userId="048e1db9-079e-4c5d-a3b9-df3b30dfac14" providerId="ADAL" clId="{01B49C63-7C2D-46AB-B6E1-2724CCA816A6}" dt="2022-12-19T11:07:33.347" v="36275" actId="478"/>
          <ac:spMkLst>
            <pc:docMk/>
            <pc:sldMk cId="3570009166" sldId="364"/>
            <ac:spMk id="14" creationId="{62B279EF-2D36-4ADC-A53F-590F0A1E5F34}"/>
          </ac:spMkLst>
        </pc:spChg>
        <pc:spChg chg="del">
          <ac:chgData name="Oleg Voropaev" userId="048e1db9-079e-4c5d-a3b9-df3b30dfac14" providerId="ADAL" clId="{01B49C63-7C2D-46AB-B6E1-2724CCA816A6}" dt="2022-12-19T10:53:41.134" v="35620" actId="478"/>
          <ac:spMkLst>
            <pc:docMk/>
            <pc:sldMk cId="3570009166" sldId="364"/>
            <ac:spMk id="15" creationId="{97DA1EF6-6F5B-4F85-BD76-81E36E881812}"/>
          </ac:spMkLst>
        </pc:spChg>
        <pc:spChg chg="del">
          <ac:chgData name="Oleg Voropaev" userId="048e1db9-079e-4c5d-a3b9-df3b30dfac14" providerId="ADAL" clId="{01B49C63-7C2D-46AB-B6E1-2724CCA816A6}" dt="2022-12-19T10:53:32.911" v="35613" actId="478"/>
          <ac:spMkLst>
            <pc:docMk/>
            <pc:sldMk cId="3570009166" sldId="364"/>
            <ac:spMk id="16" creationId="{80243843-2571-426F-A2D6-A8754D0A2700}"/>
          </ac:spMkLst>
        </pc:spChg>
        <pc:spChg chg="add del mod">
          <ac:chgData name="Oleg Voropaev" userId="048e1db9-079e-4c5d-a3b9-df3b30dfac14" providerId="ADAL" clId="{01B49C63-7C2D-46AB-B6E1-2724CCA816A6}" dt="2022-12-19T12:39:02.438" v="37776" actId="478"/>
          <ac:spMkLst>
            <pc:docMk/>
            <pc:sldMk cId="3570009166" sldId="364"/>
            <ac:spMk id="17" creationId="{F65BE8A4-BD3E-4629-898A-D1C86CEC012D}"/>
          </ac:spMkLst>
        </pc:spChg>
        <pc:spChg chg="add del mod">
          <ac:chgData name="Oleg Voropaev" userId="048e1db9-079e-4c5d-a3b9-df3b30dfac14" providerId="ADAL" clId="{01B49C63-7C2D-46AB-B6E1-2724CCA816A6}" dt="2022-12-19T11:00:56.412" v="36030" actId="478"/>
          <ac:spMkLst>
            <pc:docMk/>
            <pc:sldMk cId="3570009166" sldId="364"/>
            <ac:spMk id="18" creationId="{8F1B4591-CC00-4911-A584-196773C6B2B2}"/>
          </ac:spMkLst>
        </pc:spChg>
        <pc:spChg chg="add del">
          <ac:chgData name="Oleg Voropaev" userId="048e1db9-079e-4c5d-a3b9-df3b30dfac14" providerId="ADAL" clId="{01B49C63-7C2D-46AB-B6E1-2724CCA816A6}" dt="2022-12-19T11:21:05.187" v="36786" actId="478"/>
          <ac:spMkLst>
            <pc:docMk/>
            <pc:sldMk cId="3570009166" sldId="364"/>
            <ac:spMk id="20" creationId="{0C23C6B5-0361-49EC-B1F5-E9B4A879B180}"/>
          </ac:spMkLst>
        </pc:spChg>
        <pc:spChg chg="add del mod">
          <ac:chgData name="Oleg Voropaev" userId="048e1db9-079e-4c5d-a3b9-df3b30dfac14" providerId="ADAL" clId="{01B49C63-7C2D-46AB-B6E1-2724CCA816A6}" dt="2022-12-19T11:02:00.893" v="36036" actId="478"/>
          <ac:spMkLst>
            <pc:docMk/>
            <pc:sldMk cId="3570009166" sldId="364"/>
            <ac:spMk id="21" creationId="{30F15A65-4D33-49F8-AAE1-F8590DD424B0}"/>
          </ac:spMkLst>
        </pc:spChg>
        <pc:spChg chg="add del mod">
          <ac:chgData name="Oleg Voropaev" userId="048e1db9-079e-4c5d-a3b9-df3b30dfac14" providerId="ADAL" clId="{01B49C63-7C2D-46AB-B6E1-2724CCA816A6}" dt="2022-12-19T12:39:48.645" v="37808" actId="478"/>
          <ac:spMkLst>
            <pc:docMk/>
            <pc:sldMk cId="3570009166" sldId="364"/>
            <ac:spMk id="24" creationId="{0AD792B8-F5AC-420A-96DA-F6BABDE3A460}"/>
          </ac:spMkLst>
        </pc:spChg>
        <pc:spChg chg="add mod">
          <ac:chgData name="Oleg Voropaev" userId="048e1db9-079e-4c5d-a3b9-df3b30dfac14" providerId="ADAL" clId="{01B49C63-7C2D-46AB-B6E1-2724CCA816A6}" dt="2022-12-19T12:39:31.060" v="37807" actId="14100"/>
          <ac:spMkLst>
            <pc:docMk/>
            <pc:sldMk cId="3570009166" sldId="364"/>
            <ac:spMk id="25" creationId="{9853BB86-886C-4DF4-8A5E-1E5D57B63D7E}"/>
          </ac:spMkLst>
        </pc:spChg>
        <pc:spChg chg="add mod">
          <ac:chgData name="Oleg Voropaev" userId="048e1db9-079e-4c5d-a3b9-df3b30dfac14" providerId="ADAL" clId="{01B49C63-7C2D-46AB-B6E1-2724CCA816A6}" dt="2022-12-21T16:21:05.785" v="49504" actId="1036"/>
          <ac:spMkLst>
            <pc:docMk/>
            <pc:sldMk cId="3570009166" sldId="364"/>
            <ac:spMk id="26" creationId="{E38B687B-92A0-446B-912D-A8C61A210E64}"/>
          </ac:spMkLst>
        </pc:spChg>
        <pc:spChg chg="mod">
          <ac:chgData name="Oleg Voropaev" userId="048e1db9-079e-4c5d-a3b9-df3b30dfac14" providerId="ADAL" clId="{01B49C63-7C2D-46AB-B6E1-2724CCA816A6}" dt="2022-12-19T12:02:44.443" v="37518" actId="20577"/>
          <ac:spMkLst>
            <pc:docMk/>
            <pc:sldMk cId="3570009166" sldId="364"/>
            <ac:spMk id="1120" creationId="{00000000-0000-0000-0000-000000000000}"/>
          </ac:spMkLst>
        </pc:spChg>
        <pc:graphicFrameChg chg="add mod modGraphic">
          <ac:chgData name="Oleg Voropaev" userId="048e1db9-079e-4c5d-a3b9-df3b30dfac14" providerId="ADAL" clId="{01B49C63-7C2D-46AB-B6E1-2724CCA816A6}" dt="2022-12-20T13:32:50.253" v="45471" actId="20577"/>
          <ac:graphicFrameMkLst>
            <pc:docMk/>
            <pc:sldMk cId="3570009166" sldId="364"/>
            <ac:graphicFrameMk id="27" creationId="{24187646-448C-467F-A897-2A47E58E47BB}"/>
          </ac:graphicFrameMkLst>
        </pc:graphicFrameChg>
        <pc:picChg chg="del">
          <ac:chgData name="Oleg Voropaev" userId="048e1db9-079e-4c5d-a3b9-df3b30dfac14" providerId="ADAL" clId="{01B49C63-7C2D-46AB-B6E1-2724CCA816A6}" dt="2022-12-19T10:53:36.446" v="35617" actId="478"/>
          <ac:picMkLst>
            <pc:docMk/>
            <pc:sldMk cId="3570009166" sldId="364"/>
            <ac:picMk id="7" creationId="{A6299622-B3FF-49A7-9369-75AB7BAE225D}"/>
          </ac:picMkLst>
        </pc:picChg>
        <pc:picChg chg="del">
          <ac:chgData name="Oleg Voropaev" userId="048e1db9-079e-4c5d-a3b9-df3b30dfac14" providerId="ADAL" clId="{01B49C63-7C2D-46AB-B6E1-2724CCA816A6}" dt="2022-12-19T10:53:37.118" v="35618" actId="478"/>
          <ac:picMkLst>
            <pc:docMk/>
            <pc:sldMk cId="3570009166" sldId="364"/>
            <ac:picMk id="8" creationId="{34D8F891-DD83-4149-8BD6-3144768D85A0}"/>
          </ac:picMkLst>
        </pc:picChg>
        <pc:picChg chg="del">
          <ac:chgData name="Oleg Voropaev" userId="048e1db9-079e-4c5d-a3b9-df3b30dfac14" providerId="ADAL" clId="{01B49C63-7C2D-46AB-B6E1-2724CCA816A6}" dt="2022-12-19T10:53:34.781" v="35615" actId="478"/>
          <ac:picMkLst>
            <pc:docMk/>
            <pc:sldMk cId="3570009166" sldId="364"/>
            <ac:picMk id="9" creationId="{7AD1A0EF-AD0E-4B40-96CE-7FB0E26AC778}"/>
          </ac:picMkLst>
        </pc:picChg>
        <pc:picChg chg="del">
          <ac:chgData name="Oleg Voropaev" userId="048e1db9-079e-4c5d-a3b9-df3b30dfac14" providerId="ADAL" clId="{01B49C63-7C2D-46AB-B6E1-2724CCA816A6}" dt="2022-12-19T10:53:34.159" v="35614" actId="478"/>
          <ac:picMkLst>
            <pc:docMk/>
            <pc:sldMk cId="3570009166" sldId="364"/>
            <ac:picMk id="10" creationId="{C10F31EB-8CD3-488B-AE65-2C3D0078C2B1}"/>
          </ac:picMkLst>
        </pc:picChg>
        <pc:picChg chg="del">
          <ac:chgData name="Oleg Voropaev" userId="048e1db9-079e-4c5d-a3b9-df3b30dfac14" providerId="ADAL" clId="{01B49C63-7C2D-46AB-B6E1-2724CCA816A6}" dt="2022-12-19T10:53:35.517" v="35616" actId="478"/>
          <ac:picMkLst>
            <pc:docMk/>
            <pc:sldMk cId="3570009166" sldId="364"/>
            <ac:picMk id="11" creationId="{07CEFD04-CF3A-4DE7-AF95-4F267D058D8F}"/>
          </ac:picMkLst>
        </pc:picChg>
      </pc:sldChg>
      <pc:sldChg chg="addSp delSp modSp add del mod ord">
        <pc:chgData name="Oleg Voropaev" userId="048e1db9-079e-4c5d-a3b9-df3b30dfac14" providerId="ADAL" clId="{01B49C63-7C2D-46AB-B6E1-2724CCA816A6}" dt="2022-12-22T13:05:21.996" v="49758" actId="255"/>
        <pc:sldMkLst>
          <pc:docMk/>
          <pc:sldMk cId="3425962622" sldId="365"/>
        </pc:sldMkLst>
        <pc:spChg chg="add del mod">
          <ac:chgData name="Oleg Voropaev" userId="048e1db9-079e-4c5d-a3b9-df3b30dfac14" providerId="ADAL" clId="{01B49C63-7C2D-46AB-B6E1-2724CCA816A6}" dt="2022-12-19T10:57:26.828" v="35882" actId="478"/>
          <ac:spMkLst>
            <pc:docMk/>
            <pc:sldMk cId="3425962622" sldId="365"/>
            <ac:spMk id="2" creationId="{C36F6EE5-1EE8-48F1-AB8B-C7FABBF3A73A}"/>
          </ac:spMkLst>
        </pc:spChg>
        <pc:spChg chg="add del">
          <ac:chgData name="Oleg Voropaev" userId="048e1db9-079e-4c5d-a3b9-df3b30dfac14" providerId="ADAL" clId="{01B49C63-7C2D-46AB-B6E1-2724CCA816A6}" dt="2022-12-19T10:58:30.463" v="35884"/>
          <ac:spMkLst>
            <pc:docMk/>
            <pc:sldMk cId="3425962622" sldId="365"/>
            <ac:spMk id="3" creationId="{C03472FC-6F97-48BB-B5C2-AEE4E25D6709}"/>
          </ac:spMkLst>
        </pc:spChg>
        <pc:spChg chg="del">
          <ac:chgData name="Oleg Voropaev" userId="048e1db9-079e-4c5d-a3b9-df3b30dfac14" providerId="ADAL" clId="{01B49C63-7C2D-46AB-B6E1-2724CCA816A6}" dt="2022-12-21T13:33:52.594" v="48742" actId="478"/>
          <ac:spMkLst>
            <pc:docMk/>
            <pc:sldMk cId="3425962622" sldId="365"/>
            <ac:spMk id="4" creationId="{56B3F186-6E6D-49A1-BF10-A77683E7364A}"/>
          </ac:spMkLst>
        </pc:spChg>
        <pc:spChg chg="add del mod">
          <ac:chgData name="Oleg Voropaev" userId="048e1db9-079e-4c5d-a3b9-df3b30dfac14" providerId="ADAL" clId="{01B49C63-7C2D-46AB-B6E1-2724CCA816A6}" dt="2022-12-19T11:32:29.336" v="36970" actId="478"/>
          <ac:spMkLst>
            <pc:docMk/>
            <pc:sldMk cId="3425962622" sldId="365"/>
            <ac:spMk id="11" creationId="{CE1AB33A-2233-4213-9FC8-668BE0D7BD97}"/>
          </ac:spMkLst>
        </pc:spChg>
        <pc:spChg chg="del mod">
          <ac:chgData name="Oleg Voropaev" userId="048e1db9-079e-4c5d-a3b9-df3b30dfac14" providerId="ADAL" clId="{01B49C63-7C2D-46AB-B6E1-2724CCA816A6}" dt="2022-12-19T11:33:20.626" v="37038" actId="478"/>
          <ac:spMkLst>
            <pc:docMk/>
            <pc:sldMk cId="3425962622" sldId="365"/>
            <ac:spMk id="13" creationId="{10B4891A-ADB9-424D-BC46-6EBDEF3ECBEE}"/>
          </ac:spMkLst>
        </pc:spChg>
        <pc:spChg chg="del">
          <ac:chgData name="Oleg Voropaev" userId="048e1db9-079e-4c5d-a3b9-df3b30dfac14" providerId="ADAL" clId="{01B49C63-7C2D-46AB-B6E1-2724CCA816A6}" dt="2022-12-19T11:33:22.676" v="37039" actId="478"/>
          <ac:spMkLst>
            <pc:docMk/>
            <pc:sldMk cId="3425962622" sldId="365"/>
            <ac:spMk id="14" creationId="{62B279EF-2D36-4ADC-A53F-590F0A1E5F34}"/>
          </ac:spMkLst>
        </pc:spChg>
        <pc:spChg chg="del">
          <ac:chgData name="Oleg Voropaev" userId="048e1db9-079e-4c5d-a3b9-df3b30dfac14" providerId="ADAL" clId="{01B49C63-7C2D-46AB-B6E1-2724CCA816A6}" dt="2022-12-19T10:56:55.004" v="35698" actId="478"/>
          <ac:spMkLst>
            <pc:docMk/>
            <pc:sldMk cId="3425962622" sldId="365"/>
            <ac:spMk id="17" creationId="{F65BE8A4-BD3E-4629-898A-D1C86CEC012D}"/>
          </ac:spMkLst>
        </pc:spChg>
        <pc:spChg chg="del">
          <ac:chgData name="Oleg Voropaev" userId="048e1db9-079e-4c5d-a3b9-df3b30dfac14" providerId="ADAL" clId="{01B49C63-7C2D-46AB-B6E1-2724CCA816A6}" dt="2022-12-19T10:56:56.460" v="35699" actId="478"/>
          <ac:spMkLst>
            <pc:docMk/>
            <pc:sldMk cId="3425962622" sldId="365"/>
            <ac:spMk id="18" creationId="{8F1B4591-CC00-4911-A584-196773C6B2B2}"/>
          </ac:spMkLst>
        </pc:spChg>
        <pc:spChg chg="mod">
          <ac:chgData name="Oleg Voropaev" userId="048e1db9-079e-4c5d-a3b9-df3b30dfac14" providerId="ADAL" clId="{01B49C63-7C2D-46AB-B6E1-2724CCA816A6}" dt="2022-12-21T13:34:20.414" v="48750" actId="20577"/>
          <ac:spMkLst>
            <pc:docMk/>
            <pc:sldMk cId="3425962622" sldId="365"/>
            <ac:spMk id="1120" creationId="{00000000-0000-0000-0000-000000000000}"/>
          </ac:spMkLst>
        </pc:spChg>
        <pc:graphicFrameChg chg="add mod modGraphic">
          <ac:chgData name="Oleg Voropaev" userId="048e1db9-079e-4c5d-a3b9-df3b30dfac14" providerId="ADAL" clId="{01B49C63-7C2D-46AB-B6E1-2724CCA816A6}" dt="2022-12-22T13:05:21.996" v="49758" actId="255"/>
          <ac:graphicFrameMkLst>
            <pc:docMk/>
            <pc:sldMk cId="3425962622" sldId="365"/>
            <ac:graphicFrameMk id="5" creationId="{FF081CEF-1E89-4CF1-9EBA-DF0CF9D28DA2}"/>
          </ac:graphicFrameMkLst>
        </pc:graphicFrameChg>
        <pc:graphicFrameChg chg="add del mod modGraphic">
          <ac:chgData name="Oleg Voropaev" userId="048e1db9-079e-4c5d-a3b9-df3b30dfac14" providerId="ADAL" clId="{01B49C63-7C2D-46AB-B6E1-2724CCA816A6}" dt="2022-12-21T12:54:42.561" v="48352" actId="478"/>
          <ac:graphicFrameMkLst>
            <pc:docMk/>
            <pc:sldMk cId="3425962622" sldId="365"/>
            <ac:graphicFrameMk id="12" creationId="{9B90EDF8-153F-43B2-9AE9-2D6953E21B2D}"/>
          </ac:graphicFrameMkLst>
        </pc:graphicFrameChg>
      </pc:sldChg>
      <pc:sldChg chg="addSp delSp modSp add mod ord">
        <pc:chgData name="Oleg Voropaev" userId="048e1db9-079e-4c5d-a3b9-df3b30dfac14" providerId="ADAL" clId="{01B49C63-7C2D-46AB-B6E1-2724CCA816A6}" dt="2022-12-21T17:17:16.801" v="49729"/>
        <pc:sldMkLst>
          <pc:docMk/>
          <pc:sldMk cId="2622020693" sldId="366"/>
        </pc:sldMkLst>
        <pc:spChg chg="del">
          <ac:chgData name="Oleg Voropaev" userId="048e1db9-079e-4c5d-a3b9-df3b30dfac14" providerId="ADAL" clId="{01B49C63-7C2D-46AB-B6E1-2724CCA816A6}" dt="2022-12-19T12:46:20.601" v="38154" actId="478"/>
          <ac:spMkLst>
            <pc:docMk/>
            <pc:sldMk cId="2622020693" sldId="366"/>
            <ac:spMk id="4" creationId="{56B3F186-6E6D-49A1-BF10-A77683E7364A}"/>
          </ac:spMkLst>
        </pc:spChg>
        <pc:spChg chg="add mod">
          <ac:chgData name="Oleg Voropaev" userId="048e1db9-079e-4c5d-a3b9-df3b30dfac14" providerId="ADAL" clId="{01B49C63-7C2D-46AB-B6E1-2724CCA816A6}" dt="2022-12-19T11:26:11.748" v="36888" actId="1037"/>
          <ac:spMkLst>
            <pc:docMk/>
            <pc:sldMk cId="2622020693" sldId="366"/>
            <ac:spMk id="9" creationId="{27A2A8E2-F80C-432A-AD4F-46CF4A1E89B0}"/>
          </ac:spMkLst>
        </pc:spChg>
        <pc:spChg chg="mod">
          <ac:chgData name="Oleg Voropaev" userId="048e1db9-079e-4c5d-a3b9-df3b30dfac14" providerId="ADAL" clId="{01B49C63-7C2D-46AB-B6E1-2724CCA816A6}" dt="2022-12-19T11:26:56.200" v="36953" actId="20577"/>
          <ac:spMkLst>
            <pc:docMk/>
            <pc:sldMk cId="2622020693" sldId="366"/>
            <ac:spMk id="13" creationId="{10B4891A-ADB9-424D-BC46-6EBDEF3ECBEE}"/>
          </ac:spMkLst>
        </pc:spChg>
        <pc:spChg chg="del">
          <ac:chgData name="Oleg Voropaev" userId="048e1db9-079e-4c5d-a3b9-df3b30dfac14" providerId="ADAL" clId="{01B49C63-7C2D-46AB-B6E1-2724CCA816A6}" dt="2022-12-19T11:26:02.485" v="36879" actId="478"/>
          <ac:spMkLst>
            <pc:docMk/>
            <pc:sldMk cId="2622020693" sldId="366"/>
            <ac:spMk id="17" creationId="{F65BE8A4-BD3E-4629-898A-D1C86CEC012D}"/>
          </ac:spMkLst>
        </pc:spChg>
        <pc:spChg chg="mod">
          <ac:chgData name="Oleg Voropaev" userId="048e1db9-079e-4c5d-a3b9-df3b30dfac14" providerId="ADAL" clId="{01B49C63-7C2D-46AB-B6E1-2724CCA816A6}" dt="2022-12-19T11:28:34.781" v="36968" actId="6549"/>
          <ac:spMkLst>
            <pc:docMk/>
            <pc:sldMk cId="2622020693" sldId="366"/>
            <ac:spMk id="24" creationId="{0AD792B8-F5AC-420A-96DA-F6BABDE3A460}"/>
          </ac:spMkLst>
        </pc:spChg>
        <pc:spChg chg="mod">
          <ac:chgData name="Oleg Voropaev" userId="048e1db9-079e-4c5d-a3b9-df3b30dfac14" providerId="ADAL" clId="{01B49C63-7C2D-46AB-B6E1-2724CCA816A6}" dt="2022-12-19T11:27:36.186" v="36954"/>
          <ac:spMkLst>
            <pc:docMk/>
            <pc:sldMk cId="2622020693" sldId="366"/>
            <ac:spMk id="26" creationId="{E38B687B-92A0-446B-912D-A8C61A210E64}"/>
          </ac:spMkLst>
        </pc:spChg>
        <pc:spChg chg="mod">
          <ac:chgData name="Oleg Voropaev" userId="048e1db9-079e-4c5d-a3b9-df3b30dfac14" providerId="ADAL" clId="{01B49C63-7C2D-46AB-B6E1-2724CCA816A6}" dt="2022-12-19T11:25:32.506" v="36877" actId="20577"/>
          <ac:spMkLst>
            <pc:docMk/>
            <pc:sldMk cId="2622020693" sldId="366"/>
            <ac:spMk id="1120" creationId="{00000000-0000-0000-0000-000000000000}"/>
          </ac:spMkLst>
        </pc:spChg>
      </pc:sldChg>
      <pc:sldChg chg="delSp add mod ord">
        <pc:chgData name="Oleg Voropaev" userId="048e1db9-079e-4c5d-a3b9-df3b30dfac14" providerId="ADAL" clId="{01B49C63-7C2D-46AB-B6E1-2724CCA816A6}" dt="2022-12-21T17:17:14.652" v="49727"/>
        <pc:sldMkLst>
          <pc:docMk/>
          <pc:sldMk cId="1840768297" sldId="367"/>
        </pc:sldMkLst>
        <pc:spChg chg="del">
          <ac:chgData name="Oleg Voropaev" userId="048e1db9-079e-4c5d-a3b9-df3b30dfac14" providerId="ADAL" clId="{01B49C63-7C2D-46AB-B6E1-2724CCA816A6}" dt="2022-12-19T12:46:16.012" v="38153" actId="478"/>
          <ac:spMkLst>
            <pc:docMk/>
            <pc:sldMk cId="1840768297" sldId="367"/>
            <ac:spMk id="4" creationId="{56B3F186-6E6D-49A1-BF10-A77683E7364A}"/>
          </ac:spMkLst>
        </pc:spChg>
      </pc:sldChg>
      <pc:sldChg chg="delSp modSp add mod ord">
        <pc:chgData name="Oleg Voropaev" userId="048e1db9-079e-4c5d-a3b9-df3b30dfac14" providerId="ADAL" clId="{01B49C63-7C2D-46AB-B6E1-2724CCA816A6}" dt="2022-12-21T16:24:12.731" v="49722" actId="1036"/>
        <pc:sldMkLst>
          <pc:docMk/>
          <pc:sldMk cId="3779499694" sldId="368"/>
        </pc:sldMkLst>
        <pc:spChg chg="del">
          <ac:chgData name="Oleg Voropaev" userId="048e1db9-079e-4c5d-a3b9-df3b30dfac14" providerId="ADAL" clId="{01B49C63-7C2D-46AB-B6E1-2724CCA816A6}" dt="2022-12-19T18:13:54.479" v="40138" actId="478"/>
          <ac:spMkLst>
            <pc:docMk/>
            <pc:sldMk cId="3779499694" sldId="368"/>
            <ac:spMk id="25" creationId="{9853BB86-886C-4DF4-8A5E-1E5D57B63D7E}"/>
          </ac:spMkLst>
        </pc:spChg>
        <pc:spChg chg="mod">
          <ac:chgData name="Oleg Voropaev" userId="048e1db9-079e-4c5d-a3b9-df3b30dfac14" providerId="ADAL" clId="{01B49C63-7C2D-46AB-B6E1-2724CCA816A6}" dt="2022-12-21T16:24:12.731" v="49722" actId="1036"/>
          <ac:spMkLst>
            <pc:docMk/>
            <pc:sldMk cId="3779499694" sldId="368"/>
            <ac:spMk id="26" creationId="{E38B687B-92A0-446B-912D-A8C61A210E64}"/>
          </ac:spMkLst>
        </pc:spChg>
        <pc:spChg chg="mod">
          <ac:chgData name="Oleg Voropaev" userId="048e1db9-079e-4c5d-a3b9-df3b30dfac14" providerId="ADAL" clId="{01B49C63-7C2D-46AB-B6E1-2724CCA816A6}" dt="2022-12-20T11:27:07.138" v="42426" actId="6549"/>
          <ac:spMkLst>
            <pc:docMk/>
            <pc:sldMk cId="3779499694" sldId="368"/>
            <ac:spMk id="1120" creationId="{00000000-0000-0000-0000-000000000000}"/>
          </ac:spMkLst>
        </pc:spChg>
        <pc:graphicFrameChg chg="mod modGraphic">
          <ac:chgData name="Oleg Voropaev" userId="048e1db9-079e-4c5d-a3b9-df3b30dfac14" providerId="ADAL" clId="{01B49C63-7C2D-46AB-B6E1-2724CCA816A6}" dt="2022-12-21T16:19:14.600" v="49367" actId="2165"/>
          <ac:graphicFrameMkLst>
            <pc:docMk/>
            <pc:sldMk cId="3779499694" sldId="368"/>
            <ac:graphicFrameMk id="27" creationId="{24187646-448C-467F-A897-2A47E58E47BB}"/>
          </ac:graphicFrameMkLst>
        </pc:graphicFrameChg>
      </pc:sldChg>
      <pc:sldChg chg="addSp delSp modSp add del mod ord">
        <pc:chgData name="Oleg Voropaev" userId="048e1db9-079e-4c5d-a3b9-df3b30dfac14" providerId="ADAL" clId="{01B49C63-7C2D-46AB-B6E1-2724CCA816A6}" dt="2022-12-21T12:05:42.953" v="46394"/>
        <pc:sldMkLst>
          <pc:docMk/>
          <pc:sldMk cId="491538113" sldId="369"/>
        </pc:sldMkLst>
        <pc:spChg chg="del">
          <ac:chgData name="Oleg Voropaev" userId="048e1db9-079e-4c5d-a3b9-df3b30dfac14" providerId="ADAL" clId="{01B49C63-7C2D-46AB-B6E1-2724CCA816A6}" dt="2022-12-20T13:07:36.104" v="45053" actId="478"/>
          <ac:spMkLst>
            <pc:docMk/>
            <pc:sldMk cId="491538113" sldId="369"/>
            <ac:spMk id="4" creationId="{56B3F186-6E6D-49A1-BF10-A77683E7364A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6" creationId="{97B4A79E-881D-4EA7-90E2-F3AC7B3193D1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9" creationId="{1C670567-DB38-4042-91FF-B4BD4025D8F8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10" creationId="{E8659EAB-C3FB-4064-B5E9-8995E57BA196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11" creationId="{DD289DFC-3C77-4173-A041-2C979A038B21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13" creationId="{92C88C4C-BBB9-465F-BC1A-9CDFE39BFCA5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14" creationId="{C33E3DC4-DAE9-4360-A26A-50171CE8F1AC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15" creationId="{DF9C2A47-169A-4D03-9358-2B555812FFBA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16" creationId="{6BD1B747-7AB3-4D3C-9F81-CDA630968FE4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17" creationId="{C57B4CF9-5229-467E-83EC-72B053FED750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18" creationId="{DB12938F-727E-4E29-929D-765A7EF59C38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19" creationId="{92F7AF89-DC56-4E1F-A0DD-182E963FEF2C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0" creationId="{EEDE3ABF-ABA3-47C6-BD06-ADD9364CDCCA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1" creationId="{0F6F87E0-EA7B-47A1-80C2-CA85BE4B6A4C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2" creationId="{A89D4A9B-DD41-454C-8C9C-3AA859B2EDCF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3" creationId="{7D11237E-D58A-46C3-AB89-464093804B03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4" creationId="{5057035E-97ED-4C62-A65C-1B2C8ACE80C0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5" creationId="{FD570634-B1F4-467A-8D64-CD5EC86D5901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6" creationId="{D56D83C2-EF6E-433C-A42F-02A67512A047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7" creationId="{700F6935-50A0-4E13-8AE6-8D23BD3554D5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8" creationId="{44504F44-621A-4073-A451-FA12988F6020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29" creationId="{1E922051-E052-489B-9A22-9E359D84495E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0" creationId="{9A5AC284-D4FF-4A6E-9C8F-AE4701D4520E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1" creationId="{3B7A44AB-A2C7-4FF8-9D08-71FBF84841BC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2" creationId="{510F75F8-B0E1-4747-AA47-E1EC0DDF660D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3" creationId="{41582E6B-69E9-4723-AE7E-26F5DAD58C61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4" creationId="{BB89BC19-EB7A-4684-A688-088ABFE602A8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5" creationId="{43C8550B-5AC7-4459-BA17-247A9158E547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6" creationId="{99EA4265-2B01-4DBB-A555-9C17A35E5194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7" creationId="{206A9853-7014-48F0-A5FE-855204F0239C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8" creationId="{7A7A4806-FF76-48E5-95FA-DA191492DCFB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39" creationId="{BED51EB6-0408-4F22-AE9C-F954EDC6DE2F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0" creationId="{A7E23BD6-EB5C-4929-B174-E4C3E0506509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1" creationId="{CC9A8F2C-2F46-4005-AFEB-2D0C4B40FDE1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2" creationId="{A15A0BDA-08E0-47DC-8815-649F25CFBB21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3" creationId="{E949AC10-4998-4D43-AC70-6A245EDCCC08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4" creationId="{221D9042-32BE-4C8C-8159-18C0DD47774B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5" creationId="{7C6C6CBA-0941-4B25-994F-E801BEBD65EE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6" creationId="{B53552EF-7403-47E3-8484-B55A8F066FB4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7" creationId="{486D26E0-A271-46BF-B83D-FB7489DC17C2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8" creationId="{4781B1F6-2714-4638-8DAE-88265BCC0714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49" creationId="{9D7DC84C-DB0E-484E-844D-849CE6A610ED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50" creationId="{6A850D46-2FE8-47B6-83A5-A73F07D338F3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51" creationId="{A2CBE721-A45A-4D92-A133-26981134DE66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52" creationId="{98A0FAC1-C2BD-4D65-A74D-7CCF3E5C3667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53" creationId="{7CBCFA88-AB3B-4ED6-A2A8-12AABB2CAB7D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54" creationId="{90E32B68-9D2E-4084-996C-79A0E14816B0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55" creationId="{F7E8C2AA-ACE2-4E61-BB31-1F7226D75DA4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56" creationId="{EEB37A54-F1D2-417F-8BF1-8BF4641E34E2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57" creationId="{21274850-FFAD-4A92-BB62-A14470631993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58" creationId="{1FA33109-DB12-46B1-803C-9C46D9BD7C4B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60" creationId="{188C1436-59F7-46A1-A17C-8E7711062BD0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61" creationId="{45D780E9-7B3D-4656-B970-6E6BA2E0D5C2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62" creationId="{13BAEEF5-A383-4B56-8B74-CDBF4727AD5B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63" creationId="{2A0C2193-C8A9-4260-A094-E5017C3D5AC8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64" creationId="{0D929C4E-3EDD-4606-B5DC-8BE78737903C}"/>
          </ac:spMkLst>
        </pc:spChg>
        <pc:spChg chg="mod">
          <ac:chgData name="Oleg Voropaev" userId="048e1db9-079e-4c5d-a3b9-df3b30dfac14" providerId="ADAL" clId="{01B49C63-7C2D-46AB-B6E1-2724CCA816A6}" dt="2022-12-20T10:30:48.102" v="40595"/>
          <ac:spMkLst>
            <pc:docMk/>
            <pc:sldMk cId="491538113" sldId="369"/>
            <ac:spMk id="65" creationId="{60D4839D-47C8-43CE-B233-B1737E266EB0}"/>
          </ac:spMkLst>
        </pc:spChg>
        <pc:spChg chg="add del mod">
          <ac:chgData name="Oleg Voropaev" userId="048e1db9-079e-4c5d-a3b9-df3b30dfac14" providerId="ADAL" clId="{01B49C63-7C2D-46AB-B6E1-2724CCA816A6}" dt="2022-12-20T12:59:46.252" v="44844" actId="1076"/>
          <ac:spMkLst>
            <pc:docMk/>
            <pc:sldMk cId="491538113" sldId="369"/>
            <ac:spMk id="66" creationId="{DDD62DA3-43EA-4331-8578-FD6B8CB8E3FF}"/>
          </ac:spMkLst>
        </pc:spChg>
        <pc:spChg chg="add mod">
          <ac:chgData name="Oleg Voropaev" userId="048e1db9-079e-4c5d-a3b9-df3b30dfac14" providerId="ADAL" clId="{01B49C63-7C2D-46AB-B6E1-2724CCA816A6}" dt="2022-12-20T13:20:31.946" v="45353" actId="1035"/>
          <ac:spMkLst>
            <pc:docMk/>
            <pc:sldMk cId="491538113" sldId="369"/>
            <ac:spMk id="67" creationId="{48483406-5159-4DD9-9CF1-DAF7DC1E2287}"/>
          </ac:spMkLst>
        </pc:spChg>
        <pc:spChg chg="add mod">
          <ac:chgData name="Oleg Voropaev" userId="048e1db9-079e-4c5d-a3b9-df3b30dfac14" providerId="ADAL" clId="{01B49C63-7C2D-46AB-B6E1-2724CCA816A6}" dt="2022-12-20T13:20:12.424" v="45345" actId="1035"/>
          <ac:spMkLst>
            <pc:docMk/>
            <pc:sldMk cId="491538113" sldId="369"/>
            <ac:spMk id="68" creationId="{E08AFB18-8380-43A0-B0C9-25E5868C77EA}"/>
          </ac:spMkLst>
        </pc:spChg>
        <pc:spChg chg="add mod">
          <ac:chgData name="Oleg Voropaev" userId="048e1db9-079e-4c5d-a3b9-df3b30dfac14" providerId="ADAL" clId="{01B49C63-7C2D-46AB-B6E1-2724CCA816A6}" dt="2022-12-20T13:20:07.517" v="45344" actId="1036"/>
          <ac:spMkLst>
            <pc:docMk/>
            <pc:sldMk cId="491538113" sldId="369"/>
            <ac:spMk id="69" creationId="{A037C046-CF09-449D-A064-AA29CF723C06}"/>
          </ac:spMkLst>
        </pc:spChg>
        <pc:spChg chg="add mod">
          <ac:chgData name="Oleg Voropaev" userId="048e1db9-079e-4c5d-a3b9-df3b30dfac14" providerId="ADAL" clId="{01B49C63-7C2D-46AB-B6E1-2724CCA816A6}" dt="2022-12-20T13:19:36.714" v="45329" actId="1035"/>
          <ac:spMkLst>
            <pc:docMk/>
            <pc:sldMk cId="491538113" sldId="369"/>
            <ac:spMk id="70" creationId="{D4FE0873-A0DC-4B4A-A14F-70CE2A0A2838}"/>
          </ac:spMkLst>
        </pc:spChg>
        <pc:spChg chg="add mod">
          <ac:chgData name="Oleg Voropaev" userId="048e1db9-079e-4c5d-a3b9-df3b30dfac14" providerId="ADAL" clId="{01B49C63-7C2D-46AB-B6E1-2724CCA816A6}" dt="2022-12-20T13:19:56.249" v="45336" actId="1035"/>
          <ac:spMkLst>
            <pc:docMk/>
            <pc:sldMk cId="491538113" sldId="369"/>
            <ac:spMk id="71" creationId="{E7C08C77-C910-4D7B-AD89-14A88A9C9ADB}"/>
          </ac:spMkLst>
        </pc:spChg>
        <pc:spChg chg="add mod">
          <ac:chgData name="Oleg Voropaev" userId="048e1db9-079e-4c5d-a3b9-df3b30dfac14" providerId="ADAL" clId="{01B49C63-7C2D-46AB-B6E1-2724CCA816A6}" dt="2022-12-20T13:12:32.708" v="45097" actId="1036"/>
          <ac:spMkLst>
            <pc:docMk/>
            <pc:sldMk cId="491538113" sldId="369"/>
            <ac:spMk id="72" creationId="{4F5DD4AE-5C96-4785-9123-E77CB441A8A4}"/>
          </ac:spMkLst>
        </pc:spChg>
        <pc:spChg chg="add del mod">
          <ac:chgData name="Oleg Voropaev" userId="048e1db9-079e-4c5d-a3b9-df3b30dfac14" providerId="ADAL" clId="{01B49C63-7C2D-46AB-B6E1-2724CCA816A6}" dt="2022-12-20T13:22:26.475" v="45440" actId="1038"/>
          <ac:spMkLst>
            <pc:docMk/>
            <pc:sldMk cId="491538113" sldId="369"/>
            <ac:spMk id="73" creationId="{6B9EC610-5524-467B-900B-4385DD33EDAA}"/>
          </ac:spMkLst>
        </pc:spChg>
        <pc:spChg chg="add del mod">
          <ac:chgData name="Oleg Voropaev" userId="048e1db9-079e-4c5d-a3b9-df3b30dfac14" providerId="ADAL" clId="{01B49C63-7C2D-46AB-B6E1-2724CCA816A6}" dt="2022-12-20T12:49:32.526" v="44637"/>
          <ac:spMkLst>
            <pc:docMk/>
            <pc:sldMk cId="491538113" sldId="369"/>
            <ac:spMk id="74" creationId="{860952CF-74BC-4BB5-B1BF-E2C04A347CA0}"/>
          </ac:spMkLst>
        </pc:spChg>
        <pc:spChg chg="add mod">
          <ac:chgData name="Oleg Voropaev" userId="048e1db9-079e-4c5d-a3b9-df3b30dfac14" providerId="ADAL" clId="{01B49C63-7C2D-46AB-B6E1-2724CCA816A6}" dt="2022-12-20T13:20:38.810" v="45370" actId="1037"/>
          <ac:spMkLst>
            <pc:docMk/>
            <pc:sldMk cId="491538113" sldId="369"/>
            <ac:spMk id="75" creationId="{20B203DE-A0E1-45B4-8B5B-48DF760EC435}"/>
          </ac:spMkLst>
        </pc:spChg>
        <pc:spChg chg="add mod">
          <ac:chgData name="Oleg Voropaev" userId="048e1db9-079e-4c5d-a3b9-df3b30dfac14" providerId="ADAL" clId="{01B49C63-7C2D-46AB-B6E1-2724CCA816A6}" dt="2022-12-20T13:19:42.057" v="45334" actId="1035"/>
          <ac:spMkLst>
            <pc:docMk/>
            <pc:sldMk cId="491538113" sldId="369"/>
            <ac:spMk id="76" creationId="{DCBEC449-1056-4745-882B-D43A89F17C15}"/>
          </ac:spMkLst>
        </pc:spChg>
        <pc:spChg chg="add mod">
          <ac:chgData name="Oleg Voropaev" userId="048e1db9-079e-4c5d-a3b9-df3b30dfac14" providerId="ADAL" clId="{01B49C63-7C2D-46AB-B6E1-2724CCA816A6}" dt="2022-12-20T13:13:26.485" v="45131" actId="1037"/>
          <ac:spMkLst>
            <pc:docMk/>
            <pc:sldMk cId="491538113" sldId="369"/>
            <ac:spMk id="77" creationId="{31D29519-B787-4750-90BE-FD7E3B3AF839}"/>
          </ac:spMkLst>
        </pc:spChg>
        <pc:spChg chg="add mod">
          <ac:chgData name="Oleg Voropaev" userId="048e1db9-079e-4c5d-a3b9-df3b30dfac14" providerId="ADAL" clId="{01B49C63-7C2D-46AB-B6E1-2724CCA816A6}" dt="2022-12-20T13:19:19.742" v="45324" actId="1037"/>
          <ac:spMkLst>
            <pc:docMk/>
            <pc:sldMk cId="491538113" sldId="369"/>
            <ac:spMk id="78" creationId="{134F81A0-0048-4D25-BCE4-C0396F93B0F8}"/>
          </ac:spMkLst>
        </pc:spChg>
        <pc:spChg chg="add mod">
          <ac:chgData name="Oleg Voropaev" userId="048e1db9-079e-4c5d-a3b9-df3b30dfac14" providerId="ADAL" clId="{01B49C63-7C2D-46AB-B6E1-2724CCA816A6}" dt="2022-12-20T13:21:28.763" v="45398" actId="1037"/>
          <ac:spMkLst>
            <pc:docMk/>
            <pc:sldMk cId="491538113" sldId="369"/>
            <ac:spMk id="79" creationId="{D303CFBF-62F5-424A-9791-B403E2AE12B5}"/>
          </ac:spMkLst>
        </pc:spChg>
        <pc:spChg chg="add mod">
          <ac:chgData name="Oleg Voropaev" userId="048e1db9-079e-4c5d-a3b9-df3b30dfac14" providerId="ADAL" clId="{01B49C63-7C2D-46AB-B6E1-2724CCA816A6}" dt="2022-12-20T13:21:41.835" v="45409" actId="1037"/>
          <ac:spMkLst>
            <pc:docMk/>
            <pc:sldMk cId="491538113" sldId="369"/>
            <ac:spMk id="80" creationId="{2B5BD980-6F3B-4F66-BE60-B62155DB1E11}"/>
          </ac:spMkLst>
        </pc:spChg>
        <pc:spChg chg="add mod">
          <ac:chgData name="Oleg Voropaev" userId="048e1db9-079e-4c5d-a3b9-df3b30dfac14" providerId="ADAL" clId="{01B49C63-7C2D-46AB-B6E1-2724CCA816A6}" dt="2022-12-20T13:20:59.530" v="45378" actId="1037"/>
          <ac:spMkLst>
            <pc:docMk/>
            <pc:sldMk cId="491538113" sldId="369"/>
            <ac:spMk id="81" creationId="{2FE2C1F6-F95D-4B5C-B690-1F167E3AD1AA}"/>
          </ac:spMkLst>
        </pc:spChg>
        <pc:spChg chg="add mod">
          <ac:chgData name="Oleg Voropaev" userId="048e1db9-079e-4c5d-a3b9-df3b30dfac14" providerId="ADAL" clId="{01B49C63-7C2D-46AB-B6E1-2724CCA816A6}" dt="2022-12-20T13:21:47.274" v="45413" actId="1037"/>
          <ac:spMkLst>
            <pc:docMk/>
            <pc:sldMk cId="491538113" sldId="369"/>
            <ac:spMk id="82" creationId="{D578EB2A-07FA-4DAD-A890-097C9C7BCB3A}"/>
          </ac:spMkLst>
        </pc:spChg>
        <pc:spChg chg="add mod">
          <ac:chgData name="Oleg Voropaev" userId="048e1db9-079e-4c5d-a3b9-df3b30dfac14" providerId="ADAL" clId="{01B49C63-7C2D-46AB-B6E1-2724CCA816A6}" dt="2022-12-20T13:21:54.490" v="45423" actId="1037"/>
          <ac:spMkLst>
            <pc:docMk/>
            <pc:sldMk cId="491538113" sldId="369"/>
            <ac:spMk id="83" creationId="{64B47DDB-993D-4AF8-9E0F-7BBA3FE91E77}"/>
          </ac:spMkLst>
        </pc:spChg>
        <pc:spChg chg="mod">
          <ac:chgData name="Oleg Voropaev" userId="048e1db9-079e-4c5d-a3b9-df3b30dfac14" providerId="ADAL" clId="{01B49C63-7C2D-46AB-B6E1-2724CCA816A6}" dt="2022-12-20T13:01:38.010" v="44958" actId="20577"/>
          <ac:spMkLst>
            <pc:docMk/>
            <pc:sldMk cId="491538113" sldId="369"/>
            <ac:spMk id="1120" creationId="{00000000-0000-0000-0000-000000000000}"/>
          </ac:spMkLst>
        </pc:spChg>
        <pc:grpChg chg="add del mod">
          <ac:chgData name="Oleg Voropaev" userId="048e1db9-079e-4c5d-a3b9-df3b30dfac14" providerId="ADAL" clId="{01B49C63-7C2D-46AB-B6E1-2724CCA816A6}" dt="2022-12-20T10:31:01.300" v="40600"/>
          <ac:grpSpMkLst>
            <pc:docMk/>
            <pc:sldMk cId="491538113" sldId="369"/>
            <ac:grpSpMk id="5" creationId="{12DD2528-20CD-4409-90B3-1B1FF3644875}"/>
          </ac:grpSpMkLst>
        </pc:grpChg>
        <pc:grpChg chg="mod">
          <ac:chgData name="Oleg Voropaev" userId="048e1db9-079e-4c5d-a3b9-df3b30dfac14" providerId="ADAL" clId="{01B49C63-7C2D-46AB-B6E1-2724CCA816A6}" dt="2022-12-20T10:30:48.102" v="40595"/>
          <ac:grpSpMkLst>
            <pc:docMk/>
            <pc:sldMk cId="491538113" sldId="369"/>
            <ac:grpSpMk id="7" creationId="{7A6201A0-CC3D-4F60-8113-9496B2F31932}"/>
          </ac:grpSpMkLst>
        </pc:grpChg>
        <pc:grpChg chg="mod">
          <ac:chgData name="Oleg Voropaev" userId="048e1db9-079e-4c5d-a3b9-df3b30dfac14" providerId="ADAL" clId="{01B49C63-7C2D-46AB-B6E1-2724CCA816A6}" dt="2022-12-20T10:30:48.102" v="40595"/>
          <ac:grpSpMkLst>
            <pc:docMk/>
            <pc:sldMk cId="491538113" sldId="369"/>
            <ac:grpSpMk id="8" creationId="{5836E2BB-653F-4988-8CD3-2839BB2EB636}"/>
          </ac:grpSpMkLst>
        </pc:grpChg>
        <pc:grpChg chg="mod">
          <ac:chgData name="Oleg Voropaev" userId="048e1db9-079e-4c5d-a3b9-df3b30dfac14" providerId="ADAL" clId="{01B49C63-7C2D-46AB-B6E1-2724CCA816A6}" dt="2022-12-20T10:30:48.102" v="40595"/>
          <ac:grpSpMkLst>
            <pc:docMk/>
            <pc:sldMk cId="491538113" sldId="369"/>
            <ac:grpSpMk id="59" creationId="{89FF1780-227C-4ED1-8D0F-602FB1776BB4}"/>
          </ac:grpSpMkLst>
        </pc:grpChg>
        <pc:graphicFrameChg chg="add mod modGraphic">
          <ac:chgData name="Oleg Voropaev" userId="048e1db9-079e-4c5d-a3b9-df3b30dfac14" providerId="ADAL" clId="{01B49C63-7C2D-46AB-B6E1-2724CCA816A6}" dt="2022-12-21T11:40:20.734" v="45590" actId="20577"/>
          <ac:graphicFrameMkLst>
            <pc:docMk/>
            <pc:sldMk cId="491538113" sldId="369"/>
            <ac:graphicFrameMk id="2" creationId="{C9ECAECC-7407-4432-B5F2-60AF3D01AD8C}"/>
          </ac:graphicFrameMkLst>
        </pc:graphicFrameChg>
        <pc:graphicFrameChg chg="add del">
          <ac:chgData name="Oleg Voropaev" userId="048e1db9-079e-4c5d-a3b9-df3b30dfac14" providerId="ADAL" clId="{01B49C63-7C2D-46AB-B6E1-2724CCA816A6}" dt="2022-12-20T10:31:32.389" v="40602" actId="478"/>
          <ac:graphicFrameMkLst>
            <pc:docMk/>
            <pc:sldMk cId="491538113" sldId="369"/>
            <ac:graphicFrameMk id="12" creationId="{9B90EDF8-153F-43B2-9AE9-2D6953E21B2D}"/>
          </ac:graphicFrameMkLst>
        </pc:graphicFrameChg>
      </pc:sldChg>
      <pc:sldChg chg="addSp delSp modSp add del mod ord">
        <pc:chgData name="Oleg Voropaev" userId="048e1db9-079e-4c5d-a3b9-df3b30dfac14" providerId="ADAL" clId="{01B49C63-7C2D-46AB-B6E1-2724CCA816A6}" dt="2022-12-21T11:37:20.938" v="45588" actId="2696"/>
        <pc:sldMkLst>
          <pc:docMk/>
          <pc:sldMk cId="866811765" sldId="370"/>
        </pc:sldMkLst>
        <pc:spChg chg="mod">
          <ac:chgData name="Oleg Voropaev" userId="048e1db9-079e-4c5d-a3b9-df3b30dfac14" providerId="ADAL" clId="{01B49C63-7C2D-46AB-B6E1-2724CCA816A6}" dt="2022-12-20T10:41:34.381" v="40774" actId="207"/>
          <ac:spMkLst>
            <pc:docMk/>
            <pc:sldMk cId="866811765" sldId="370"/>
            <ac:spMk id="28" creationId="{A0E87513-740A-4A87-AFF7-2A2E55E5BBC1}"/>
          </ac:spMkLst>
        </pc:spChg>
        <pc:spChg chg="mod">
          <ac:chgData name="Oleg Voropaev" userId="048e1db9-079e-4c5d-a3b9-df3b30dfac14" providerId="ADAL" clId="{01B49C63-7C2D-46AB-B6E1-2724CCA816A6}" dt="2022-12-20T10:40:53.728" v="40764"/>
          <ac:spMkLst>
            <pc:docMk/>
            <pc:sldMk cId="866811765" sldId="370"/>
            <ac:spMk id="29" creationId="{D5B183B1-4F3B-42A3-95C8-0BC5F8861634}"/>
          </ac:spMkLst>
        </pc:spChg>
        <pc:spChg chg="mod">
          <ac:chgData name="Oleg Voropaev" userId="048e1db9-079e-4c5d-a3b9-df3b30dfac14" providerId="ADAL" clId="{01B49C63-7C2D-46AB-B6E1-2724CCA816A6}" dt="2022-12-20T10:50:06.624" v="41146" actId="1076"/>
          <ac:spMkLst>
            <pc:docMk/>
            <pc:sldMk cId="866811765" sldId="370"/>
            <ac:spMk id="1612" creationId="{00000000-0000-0000-0000-000000000000}"/>
          </ac:spMkLst>
        </pc:spChg>
        <pc:spChg chg="del">
          <ac:chgData name="Oleg Voropaev" userId="048e1db9-079e-4c5d-a3b9-df3b30dfac14" providerId="ADAL" clId="{01B49C63-7C2D-46AB-B6E1-2724CCA816A6}" dt="2022-12-20T10:40:50.168" v="40763" actId="478"/>
          <ac:spMkLst>
            <pc:docMk/>
            <pc:sldMk cId="866811765" sldId="370"/>
            <ac:spMk id="1620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20T10:40:45.596" v="40762" actId="1076"/>
          <ac:spMkLst>
            <pc:docMk/>
            <pc:sldMk cId="866811765" sldId="370"/>
            <ac:spMk id="1621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20T10:38:10.068" v="40738" actId="20577"/>
          <ac:spMkLst>
            <pc:docMk/>
            <pc:sldMk cId="866811765" sldId="370"/>
            <ac:spMk id="1623" creationId="{00000000-0000-0000-0000-000000000000}"/>
          </ac:spMkLst>
        </pc:spChg>
        <pc:spChg chg="mod">
          <ac:chgData name="Oleg Voropaev" userId="048e1db9-079e-4c5d-a3b9-df3b30dfac14" providerId="ADAL" clId="{01B49C63-7C2D-46AB-B6E1-2724CCA816A6}" dt="2022-12-20T10:38:39.941" v="40761" actId="6549"/>
          <ac:spMkLst>
            <pc:docMk/>
            <pc:sldMk cId="866811765" sldId="370"/>
            <ac:spMk id="1630" creationId="{00000000-0000-0000-0000-000000000000}"/>
          </ac:spMkLst>
        </pc:spChg>
        <pc:grpChg chg="add del mod">
          <ac:chgData name="Oleg Voropaev" userId="048e1db9-079e-4c5d-a3b9-df3b30dfac14" providerId="ADAL" clId="{01B49C63-7C2D-46AB-B6E1-2724CCA816A6}" dt="2022-12-20T10:41:35.913" v="40776"/>
          <ac:grpSpMkLst>
            <pc:docMk/>
            <pc:sldMk cId="866811765" sldId="370"/>
            <ac:grpSpMk id="27" creationId="{6D52B629-0C84-46B4-840C-F923FCC6C5AB}"/>
          </ac:grpSpMkLst>
        </pc:grpChg>
        <pc:grpChg chg="del">
          <ac:chgData name="Oleg Voropaev" userId="048e1db9-079e-4c5d-a3b9-df3b30dfac14" providerId="ADAL" clId="{01B49C63-7C2D-46AB-B6E1-2724CCA816A6}" dt="2022-12-20T10:37:25.144" v="40681" actId="478"/>
          <ac:grpSpMkLst>
            <pc:docMk/>
            <pc:sldMk cId="866811765" sldId="370"/>
            <ac:grpSpMk id="1613" creationId="{00000000-0000-0000-0000-000000000000}"/>
          </ac:grpSpMkLst>
        </pc:grpChg>
        <pc:grpChg chg="del">
          <ac:chgData name="Oleg Voropaev" userId="048e1db9-079e-4c5d-a3b9-df3b30dfac14" providerId="ADAL" clId="{01B49C63-7C2D-46AB-B6E1-2724CCA816A6}" dt="2022-12-20T10:41:39.651" v="40777" actId="478"/>
          <ac:grpSpMkLst>
            <pc:docMk/>
            <pc:sldMk cId="866811765" sldId="370"/>
            <ac:grpSpMk id="1618" creationId="{00000000-0000-0000-0000-000000000000}"/>
          </ac:grpSpMkLst>
        </pc:grpChg>
        <pc:grpChg chg="del">
          <ac:chgData name="Oleg Voropaev" userId="048e1db9-079e-4c5d-a3b9-df3b30dfac14" providerId="ADAL" clId="{01B49C63-7C2D-46AB-B6E1-2724CCA816A6}" dt="2022-12-20T10:40:50.168" v="40763" actId="478"/>
          <ac:grpSpMkLst>
            <pc:docMk/>
            <pc:sldMk cId="866811765" sldId="370"/>
            <ac:grpSpMk id="1619" creationId="{00000000-0000-0000-0000-000000000000}"/>
          </ac:grpSpMkLst>
        </pc:grpChg>
      </pc:sldChg>
      <pc:sldChg chg="addSp delSp modSp add mod ord">
        <pc:chgData name="Oleg Voropaev" userId="048e1db9-079e-4c5d-a3b9-df3b30dfac14" providerId="ADAL" clId="{01B49C63-7C2D-46AB-B6E1-2724CCA816A6}" dt="2022-12-21T12:00:51.994" v="46182" actId="20577"/>
        <pc:sldMkLst>
          <pc:docMk/>
          <pc:sldMk cId="2149045367" sldId="371"/>
        </pc:sldMkLst>
        <pc:spChg chg="add del">
          <ac:chgData name="Oleg Voropaev" userId="048e1db9-079e-4c5d-a3b9-df3b30dfac14" providerId="ADAL" clId="{01B49C63-7C2D-46AB-B6E1-2724CCA816A6}" dt="2022-12-20T11:06:31.087" v="41787"/>
          <ac:spMkLst>
            <pc:docMk/>
            <pc:sldMk cId="2149045367" sldId="371"/>
            <ac:spMk id="2" creationId="{D6379B98-4F6C-43B7-B86F-70E1EE105146}"/>
          </ac:spMkLst>
        </pc:spChg>
        <pc:spChg chg="add del">
          <ac:chgData name="Oleg Voropaev" userId="048e1db9-079e-4c5d-a3b9-df3b30dfac14" providerId="ADAL" clId="{01B49C63-7C2D-46AB-B6E1-2724CCA816A6}" dt="2022-12-20T11:13:36.495" v="41849" actId="478"/>
          <ac:spMkLst>
            <pc:docMk/>
            <pc:sldMk cId="2149045367" sldId="371"/>
            <ac:spMk id="3" creationId="{844D1CCB-DE24-4F9F-84C1-24BCAC70DFDF}"/>
          </ac:spMkLst>
        </pc:spChg>
        <pc:spChg chg="mod">
          <ac:chgData name="Oleg Voropaev" userId="048e1db9-079e-4c5d-a3b9-df3b30dfac14" providerId="ADAL" clId="{01B49C63-7C2D-46AB-B6E1-2724CCA816A6}" dt="2022-12-20T11:26:01.135" v="42328" actId="20577"/>
          <ac:spMkLst>
            <pc:docMk/>
            <pc:sldMk cId="2149045367" sldId="371"/>
            <ac:spMk id="4" creationId="{56B3F186-6E6D-49A1-BF10-A77683E7364A}"/>
          </ac:spMkLst>
        </pc:spChg>
        <pc:spChg chg="add del mod">
          <ac:chgData name="Oleg Voropaev" userId="048e1db9-079e-4c5d-a3b9-df3b30dfac14" providerId="ADAL" clId="{01B49C63-7C2D-46AB-B6E1-2724CCA816A6}" dt="2022-12-20T11:14:04.074" v="41852" actId="478"/>
          <ac:spMkLst>
            <pc:docMk/>
            <pc:sldMk cId="2149045367" sldId="371"/>
            <ac:spMk id="5" creationId="{01917EF7-6C33-4B21-B89A-2791055A062D}"/>
          </ac:spMkLst>
        </pc:spChg>
        <pc:spChg chg="del">
          <ac:chgData name="Oleg Voropaev" userId="048e1db9-079e-4c5d-a3b9-df3b30dfac14" providerId="ADAL" clId="{01B49C63-7C2D-46AB-B6E1-2724CCA816A6}" dt="2022-12-20T11:15:21.532" v="41864" actId="478"/>
          <ac:spMkLst>
            <pc:docMk/>
            <pc:sldMk cId="2149045367" sldId="371"/>
            <ac:spMk id="12" creationId="{E0A5CA84-28A6-4A71-97C5-6164A326A509}"/>
          </ac:spMkLst>
        </pc:spChg>
        <pc:spChg chg="del mod">
          <ac:chgData name="Oleg Voropaev" userId="048e1db9-079e-4c5d-a3b9-df3b30dfac14" providerId="ADAL" clId="{01B49C63-7C2D-46AB-B6E1-2724CCA816A6}" dt="2022-12-20T11:14:49.516" v="41856" actId="478"/>
          <ac:spMkLst>
            <pc:docMk/>
            <pc:sldMk cId="2149045367" sldId="371"/>
            <ac:spMk id="13" creationId="{10B4891A-ADB9-424D-BC46-6EBDEF3ECBEE}"/>
          </ac:spMkLst>
        </pc:spChg>
        <pc:spChg chg="mod">
          <ac:chgData name="Oleg Voropaev" userId="048e1db9-079e-4c5d-a3b9-df3b30dfac14" providerId="ADAL" clId="{01B49C63-7C2D-46AB-B6E1-2724CCA816A6}" dt="2022-12-21T12:00:41.421" v="46173" actId="14100"/>
          <ac:spMkLst>
            <pc:docMk/>
            <pc:sldMk cId="2149045367" sldId="371"/>
            <ac:spMk id="14" creationId="{62B279EF-2D36-4ADC-A53F-590F0A1E5F34}"/>
          </ac:spMkLst>
        </pc:spChg>
        <pc:spChg chg="del">
          <ac:chgData name="Oleg Voropaev" userId="048e1db9-079e-4c5d-a3b9-df3b30dfac14" providerId="ADAL" clId="{01B49C63-7C2D-46AB-B6E1-2724CCA816A6}" dt="2022-12-20T11:15:16.251" v="41863" actId="478"/>
          <ac:spMkLst>
            <pc:docMk/>
            <pc:sldMk cId="2149045367" sldId="371"/>
            <ac:spMk id="15" creationId="{97DA1EF6-6F5B-4F85-BD76-81E36E881812}"/>
          </ac:spMkLst>
        </pc:spChg>
        <pc:spChg chg="mod">
          <ac:chgData name="Oleg Voropaev" userId="048e1db9-079e-4c5d-a3b9-df3b30dfac14" providerId="ADAL" clId="{01B49C63-7C2D-46AB-B6E1-2724CCA816A6}" dt="2022-12-20T11:18:23.962" v="42123" actId="14100"/>
          <ac:spMkLst>
            <pc:docMk/>
            <pc:sldMk cId="2149045367" sldId="371"/>
            <ac:spMk id="16" creationId="{80243843-2571-426F-A2D6-A8754D0A2700}"/>
          </ac:spMkLst>
        </pc:spChg>
        <pc:spChg chg="add del">
          <ac:chgData name="Oleg Voropaev" userId="048e1db9-079e-4c5d-a3b9-df3b30dfac14" providerId="ADAL" clId="{01B49C63-7C2D-46AB-B6E1-2724CCA816A6}" dt="2022-12-20T11:21:52.075" v="42233" actId="478"/>
          <ac:spMkLst>
            <pc:docMk/>
            <pc:sldMk cId="2149045367" sldId="371"/>
            <ac:spMk id="21" creationId="{850FC1B6-1017-45D1-B916-E19C0C434D67}"/>
          </ac:spMkLst>
        </pc:spChg>
        <pc:spChg chg="add mod">
          <ac:chgData name="Oleg Voropaev" userId="048e1db9-079e-4c5d-a3b9-df3b30dfac14" providerId="ADAL" clId="{01B49C63-7C2D-46AB-B6E1-2724CCA816A6}" dt="2022-12-21T12:00:51.994" v="46182" actId="20577"/>
          <ac:spMkLst>
            <pc:docMk/>
            <pc:sldMk cId="2149045367" sldId="371"/>
            <ac:spMk id="22" creationId="{56AE16D3-4F98-4F85-A2F1-B092B3B38461}"/>
          </ac:spMkLst>
        </pc:spChg>
        <pc:spChg chg="add del mod">
          <ac:chgData name="Oleg Voropaev" userId="048e1db9-079e-4c5d-a3b9-df3b30dfac14" providerId="ADAL" clId="{01B49C63-7C2D-46AB-B6E1-2724CCA816A6}" dt="2022-12-20T11:21:49.232" v="42232" actId="478"/>
          <ac:spMkLst>
            <pc:docMk/>
            <pc:sldMk cId="2149045367" sldId="371"/>
            <ac:spMk id="23" creationId="{C6545635-F1CE-456A-B160-C65B64FB116B}"/>
          </ac:spMkLst>
        </pc:spChg>
        <pc:spChg chg="add del mod">
          <ac:chgData name="Oleg Voropaev" userId="048e1db9-079e-4c5d-a3b9-df3b30dfac14" providerId="ADAL" clId="{01B49C63-7C2D-46AB-B6E1-2724CCA816A6}" dt="2022-12-20T11:21:56.106" v="42234" actId="478"/>
          <ac:spMkLst>
            <pc:docMk/>
            <pc:sldMk cId="2149045367" sldId="371"/>
            <ac:spMk id="24" creationId="{091C074F-7656-439D-8D12-BB516D054DDB}"/>
          </ac:spMkLst>
        </pc:spChg>
        <pc:spChg chg="mod">
          <ac:chgData name="Oleg Voropaev" userId="048e1db9-079e-4c5d-a3b9-df3b30dfac14" providerId="ADAL" clId="{01B49C63-7C2D-46AB-B6E1-2724CCA816A6}" dt="2022-12-20T11:04:44.188" v="41785" actId="6549"/>
          <ac:spMkLst>
            <pc:docMk/>
            <pc:sldMk cId="2149045367" sldId="371"/>
            <ac:spMk id="1120" creationId="{00000000-0000-0000-0000-000000000000}"/>
          </ac:spMkLst>
        </pc:spChg>
        <pc:picChg chg="del">
          <ac:chgData name="Oleg Voropaev" userId="048e1db9-079e-4c5d-a3b9-df3b30dfac14" providerId="ADAL" clId="{01B49C63-7C2D-46AB-B6E1-2724CCA816A6}" dt="2022-12-20T11:15:12.619" v="41861" actId="478"/>
          <ac:picMkLst>
            <pc:docMk/>
            <pc:sldMk cId="2149045367" sldId="371"/>
            <ac:picMk id="7" creationId="{A6299622-B3FF-49A7-9369-75AB7BAE225D}"/>
          </ac:picMkLst>
        </pc:picChg>
        <pc:picChg chg="del">
          <ac:chgData name="Oleg Voropaev" userId="048e1db9-079e-4c5d-a3b9-df3b30dfac14" providerId="ADAL" clId="{01B49C63-7C2D-46AB-B6E1-2724CCA816A6}" dt="2022-12-20T11:15:13.459" v="41862" actId="478"/>
          <ac:picMkLst>
            <pc:docMk/>
            <pc:sldMk cId="2149045367" sldId="371"/>
            <ac:picMk id="8" creationId="{34D8F891-DD83-4149-8BD6-3144768D85A0}"/>
          </ac:picMkLst>
        </pc:picChg>
        <pc:picChg chg="mod">
          <ac:chgData name="Oleg Voropaev" userId="048e1db9-079e-4c5d-a3b9-df3b30dfac14" providerId="ADAL" clId="{01B49C63-7C2D-46AB-B6E1-2724CCA816A6}" dt="2022-12-20T11:19:46.171" v="42210" actId="1037"/>
          <ac:picMkLst>
            <pc:docMk/>
            <pc:sldMk cId="2149045367" sldId="371"/>
            <ac:picMk id="9" creationId="{7AD1A0EF-AD0E-4B40-96CE-7FB0E26AC778}"/>
          </ac:picMkLst>
        </pc:picChg>
        <pc:picChg chg="del">
          <ac:chgData name="Oleg Voropaev" userId="048e1db9-079e-4c5d-a3b9-df3b30dfac14" providerId="ADAL" clId="{01B49C63-7C2D-46AB-B6E1-2724CCA816A6}" dt="2022-12-20T11:08:59.208" v="41819" actId="21"/>
          <ac:picMkLst>
            <pc:docMk/>
            <pc:sldMk cId="2149045367" sldId="371"/>
            <ac:picMk id="10" creationId="{C10F31EB-8CD3-488B-AE65-2C3D0078C2B1}"/>
          </ac:picMkLst>
        </pc:picChg>
        <pc:picChg chg="del">
          <ac:chgData name="Oleg Voropaev" userId="048e1db9-079e-4c5d-a3b9-df3b30dfac14" providerId="ADAL" clId="{01B49C63-7C2D-46AB-B6E1-2724CCA816A6}" dt="2022-12-20T11:15:11.738" v="41860" actId="478"/>
          <ac:picMkLst>
            <pc:docMk/>
            <pc:sldMk cId="2149045367" sldId="371"/>
            <ac:picMk id="11" creationId="{07CEFD04-CF3A-4DE7-AF95-4F267D058D8F}"/>
          </ac:picMkLst>
        </pc:picChg>
        <pc:picChg chg="add del mod">
          <ac:chgData name="Oleg Voropaev" userId="048e1db9-079e-4c5d-a3b9-df3b30dfac14" providerId="ADAL" clId="{01B49C63-7C2D-46AB-B6E1-2724CCA816A6}" dt="2022-12-20T11:14:39.562" v="41854" actId="478"/>
          <ac:picMkLst>
            <pc:docMk/>
            <pc:sldMk cId="2149045367" sldId="371"/>
            <ac:picMk id="17" creationId="{F5D937EC-DBF0-4CAC-8BC9-5CFE6A470643}"/>
          </ac:picMkLst>
        </pc:picChg>
        <pc:picChg chg="add mod">
          <ac:chgData name="Oleg Voropaev" userId="048e1db9-079e-4c5d-a3b9-df3b30dfac14" providerId="ADAL" clId="{01B49C63-7C2D-46AB-B6E1-2724CCA816A6}" dt="2022-12-20T11:25:30.348" v="42291" actId="1038"/>
          <ac:picMkLst>
            <pc:docMk/>
            <pc:sldMk cId="2149045367" sldId="371"/>
            <ac:picMk id="18" creationId="{2B7C708C-5494-4FDA-B367-3B3FA81299B3}"/>
          </ac:picMkLst>
        </pc:picChg>
        <pc:picChg chg="add del">
          <ac:chgData name="Oleg Voropaev" userId="048e1db9-079e-4c5d-a3b9-df3b30dfac14" providerId="ADAL" clId="{01B49C63-7C2D-46AB-B6E1-2724CCA816A6}" dt="2022-12-20T11:15:02.785" v="41858" actId="478"/>
          <ac:picMkLst>
            <pc:docMk/>
            <pc:sldMk cId="2149045367" sldId="371"/>
            <ac:picMk id="20" creationId="{B79408A7-E99B-4A1F-97C5-75EA463B1221}"/>
          </ac:picMkLst>
        </pc:picChg>
      </pc:sldChg>
      <pc:sldChg chg="modSp add mod ord">
        <pc:chgData name="Oleg Voropaev" userId="048e1db9-079e-4c5d-a3b9-df3b30dfac14" providerId="ADAL" clId="{01B49C63-7C2D-46AB-B6E1-2724CCA816A6}" dt="2022-12-21T17:17:18.421" v="49731"/>
        <pc:sldMkLst>
          <pc:docMk/>
          <pc:sldMk cId="2982304295" sldId="372"/>
        </pc:sldMkLst>
        <pc:spChg chg="mod">
          <ac:chgData name="Oleg Voropaev" userId="048e1db9-079e-4c5d-a3b9-df3b30dfac14" providerId="ADAL" clId="{01B49C63-7C2D-46AB-B6E1-2724CCA816A6}" dt="2022-12-20T12:02:19.991" v="43098" actId="6549"/>
          <ac:spMkLst>
            <pc:docMk/>
            <pc:sldMk cId="2982304295" sldId="372"/>
            <ac:spMk id="25" creationId="{9853BB86-886C-4DF4-8A5E-1E5D57B63D7E}"/>
          </ac:spMkLst>
        </pc:spChg>
        <pc:spChg chg="mod">
          <ac:chgData name="Oleg Voropaev" userId="048e1db9-079e-4c5d-a3b9-df3b30dfac14" providerId="ADAL" clId="{01B49C63-7C2D-46AB-B6E1-2724CCA816A6}" dt="2022-12-21T16:21:20.023" v="49529" actId="1036"/>
          <ac:spMkLst>
            <pc:docMk/>
            <pc:sldMk cId="2982304295" sldId="372"/>
            <ac:spMk id="26" creationId="{E38B687B-92A0-446B-912D-A8C61A210E64}"/>
          </ac:spMkLst>
        </pc:spChg>
        <pc:spChg chg="mod">
          <ac:chgData name="Oleg Voropaev" userId="048e1db9-079e-4c5d-a3b9-df3b30dfac14" providerId="ADAL" clId="{01B49C63-7C2D-46AB-B6E1-2724CCA816A6}" dt="2022-12-20T11:48:10.324" v="42647" actId="20577"/>
          <ac:spMkLst>
            <pc:docMk/>
            <pc:sldMk cId="2982304295" sldId="372"/>
            <ac:spMk id="1120" creationId="{00000000-0000-0000-0000-000000000000}"/>
          </ac:spMkLst>
        </pc:spChg>
        <pc:graphicFrameChg chg="mod modGraphic">
          <ac:chgData name="Oleg Voropaev" userId="048e1db9-079e-4c5d-a3b9-df3b30dfac14" providerId="ADAL" clId="{01B49C63-7C2D-46AB-B6E1-2724CCA816A6}" dt="2022-12-20T13:32:59.262" v="45481" actId="20577"/>
          <ac:graphicFrameMkLst>
            <pc:docMk/>
            <pc:sldMk cId="2982304295" sldId="372"/>
            <ac:graphicFrameMk id="27" creationId="{24187646-448C-467F-A897-2A47E58E47BB}"/>
          </ac:graphicFrameMkLst>
        </pc:graphicFrameChg>
      </pc:sldChg>
      <pc:sldChg chg="addSp delSp modSp add mod ord">
        <pc:chgData name="Oleg Voropaev" userId="048e1db9-079e-4c5d-a3b9-df3b30dfac14" providerId="ADAL" clId="{01B49C63-7C2D-46AB-B6E1-2724CCA816A6}" dt="2022-12-21T16:14:49.382" v="49325"/>
        <pc:sldMkLst>
          <pc:docMk/>
          <pc:sldMk cId="2179144901" sldId="373"/>
        </pc:sldMkLst>
        <pc:spChg chg="add mod">
          <ac:chgData name="Oleg Voropaev" userId="048e1db9-079e-4c5d-a3b9-df3b30dfac14" providerId="ADAL" clId="{01B49C63-7C2D-46AB-B6E1-2724CCA816A6}" dt="2022-12-21T12:46:38.274" v="48148" actId="1035"/>
          <ac:spMkLst>
            <pc:docMk/>
            <pc:sldMk cId="2179144901" sldId="373"/>
            <ac:spMk id="20" creationId="{01816A58-D8C7-4138-8036-0A00CF304C70}"/>
          </ac:spMkLst>
        </pc:spChg>
        <pc:spChg chg="add mod">
          <ac:chgData name="Oleg Voropaev" userId="048e1db9-079e-4c5d-a3b9-df3b30dfac14" providerId="ADAL" clId="{01B49C63-7C2D-46AB-B6E1-2724CCA816A6}" dt="2022-12-21T12:46:38.274" v="48148" actId="1035"/>
          <ac:spMkLst>
            <pc:docMk/>
            <pc:sldMk cId="2179144901" sldId="373"/>
            <ac:spMk id="21" creationId="{54F15EE4-08A4-4881-B3C9-55EB5225BAF6}"/>
          </ac:spMkLst>
        </pc:spChg>
        <pc:spChg chg="add mod">
          <ac:chgData name="Oleg Voropaev" userId="048e1db9-079e-4c5d-a3b9-df3b30dfac14" providerId="ADAL" clId="{01B49C63-7C2D-46AB-B6E1-2724CCA816A6}" dt="2022-12-21T12:46:38.274" v="48148" actId="1035"/>
          <ac:spMkLst>
            <pc:docMk/>
            <pc:sldMk cId="2179144901" sldId="373"/>
            <ac:spMk id="22" creationId="{380BD98B-C9FF-4512-8BEC-C6723794E2FA}"/>
          </ac:spMkLst>
        </pc:spChg>
        <pc:spChg chg="add mod">
          <ac:chgData name="Oleg Voropaev" userId="048e1db9-079e-4c5d-a3b9-df3b30dfac14" providerId="ADAL" clId="{01B49C63-7C2D-46AB-B6E1-2724CCA816A6}" dt="2022-12-21T12:46:38.274" v="48148" actId="1035"/>
          <ac:spMkLst>
            <pc:docMk/>
            <pc:sldMk cId="2179144901" sldId="373"/>
            <ac:spMk id="23" creationId="{8AC2CBCB-FD38-429F-B4B2-E9E0BFBDE43A}"/>
          </ac:spMkLst>
        </pc:spChg>
        <pc:spChg chg="add mod">
          <ac:chgData name="Oleg Voropaev" userId="048e1db9-079e-4c5d-a3b9-df3b30dfac14" providerId="ADAL" clId="{01B49C63-7C2D-46AB-B6E1-2724CCA816A6}" dt="2022-12-21T12:46:38.274" v="48148" actId="1035"/>
          <ac:spMkLst>
            <pc:docMk/>
            <pc:sldMk cId="2179144901" sldId="373"/>
            <ac:spMk id="24" creationId="{144DE7E7-9691-476D-BBFA-59C300AA4DD6}"/>
          </ac:spMkLst>
        </pc:spChg>
        <pc:spChg chg="add mod">
          <ac:chgData name="Oleg Voropaev" userId="048e1db9-079e-4c5d-a3b9-df3b30dfac14" providerId="ADAL" clId="{01B49C63-7C2D-46AB-B6E1-2724CCA816A6}" dt="2022-12-21T12:46:38.274" v="48148" actId="1035"/>
          <ac:spMkLst>
            <pc:docMk/>
            <pc:sldMk cId="2179144901" sldId="373"/>
            <ac:spMk id="25" creationId="{1F1D21A9-4954-4C31-8F8C-D28C602883DE}"/>
          </ac:spMkLst>
        </pc:spChg>
        <pc:spChg chg="add mod">
          <ac:chgData name="Oleg Voropaev" userId="048e1db9-079e-4c5d-a3b9-df3b30dfac14" providerId="ADAL" clId="{01B49C63-7C2D-46AB-B6E1-2724CCA816A6}" dt="2022-12-21T13:07:39.973" v="48514" actId="6549"/>
          <ac:spMkLst>
            <pc:docMk/>
            <pc:sldMk cId="2179144901" sldId="373"/>
            <ac:spMk id="26" creationId="{056739EB-4C4C-4E4F-B3E8-014849D61924}"/>
          </ac:spMkLst>
        </pc:spChg>
        <pc:spChg chg="add mod">
          <ac:chgData name="Oleg Voropaev" userId="048e1db9-079e-4c5d-a3b9-df3b30dfac14" providerId="ADAL" clId="{01B49C63-7C2D-46AB-B6E1-2724CCA816A6}" dt="2022-12-21T13:07:47.304" v="48518" actId="6549"/>
          <ac:spMkLst>
            <pc:docMk/>
            <pc:sldMk cId="2179144901" sldId="373"/>
            <ac:spMk id="27" creationId="{AEC7C461-8107-4BEB-9EF3-99C25C70F71D}"/>
          </ac:spMkLst>
        </pc:spChg>
        <pc:spChg chg="add mod">
          <ac:chgData name="Oleg Voropaev" userId="048e1db9-079e-4c5d-a3b9-df3b30dfac14" providerId="ADAL" clId="{01B49C63-7C2D-46AB-B6E1-2724CCA816A6}" dt="2022-12-21T16:14:11.296" v="49321" actId="6549"/>
          <ac:spMkLst>
            <pc:docMk/>
            <pc:sldMk cId="2179144901" sldId="373"/>
            <ac:spMk id="28" creationId="{EA6C0796-F369-462B-B204-6506CCA34457}"/>
          </ac:spMkLst>
        </pc:spChg>
        <pc:spChg chg="add mod">
          <ac:chgData name="Oleg Voropaev" userId="048e1db9-079e-4c5d-a3b9-df3b30dfac14" providerId="ADAL" clId="{01B49C63-7C2D-46AB-B6E1-2724CCA816A6}" dt="2022-12-21T12:46:38.274" v="48148" actId="1035"/>
          <ac:spMkLst>
            <pc:docMk/>
            <pc:sldMk cId="2179144901" sldId="373"/>
            <ac:spMk id="29" creationId="{A4298179-7790-47CA-9E40-1B53D2525202}"/>
          </ac:spMkLst>
        </pc:spChg>
        <pc:spChg chg="add mod">
          <ac:chgData name="Oleg Voropaev" userId="048e1db9-079e-4c5d-a3b9-df3b30dfac14" providerId="ADAL" clId="{01B49C63-7C2D-46AB-B6E1-2724CCA816A6}" dt="2022-12-21T13:08:02.126" v="48526" actId="6549"/>
          <ac:spMkLst>
            <pc:docMk/>
            <pc:sldMk cId="2179144901" sldId="373"/>
            <ac:spMk id="31" creationId="{D41853E1-A345-4E7D-9C0A-6082FA73C156}"/>
          </ac:spMkLst>
        </pc:spChg>
        <pc:spChg chg="add mod">
          <ac:chgData name="Oleg Voropaev" userId="048e1db9-079e-4c5d-a3b9-df3b30dfac14" providerId="ADAL" clId="{01B49C63-7C2D-46AB-B6E1-2724CCA816A6}" dt="2022-12-21T13:08:09.330" v="48530" actId="6549"/>
          <ac:spMkLst>
            <pc:docMk/>
            <pc:sldMk cId="2179144901" sldId="373"/>
            <ac:spMk id="32" creationId="{C08F165B-E2CE-42A6-B96A-05C5507C0694}"/>
          </ac:spMkLst>
        </pc:spChg>
        <pc:spChg chg="del">
          <ac:chgData name="Oleg Voropaev" userId="048e1db9-079e-4c5d-a3b9-df3b30dfac14" providerId="ADAL" clId="{01B49C63-7C2D-46AB-B6E1-2724CCA816A6}" dt="2022-12-21T12:05:18.308" v="46391" actId="478"/>
          <ac:spMkLst>
            <pc:docMk/>
            <pc:sldMk cId="2179144901" sldId="373"/>
            <ac:spMk id="67" creationId="{48483406-5159-4DD9-9CF1-DAF7DC1E2287}"/>
          </ac:spMkLst>
        </pc:spChg>
        <pc:spChg chg="del">
          <ac:chgData name="Oleg Voropaev" userId="048e1db9-079e-4c5d-a3b9-df3b30dfac14" providerId="ADAL" clId="{01B49C63-7C2D-46AB-B6E1-2724CCA816A6}" dt="2022-12-21T12:04:00.159" v="46324" actId="478"/>
          <ac:spMkLst>
            <pc:docMk/>
            <pc:sldMk cId="2179144901" sldId="373"/>
            <ac:spMk id="68" creationId="{E08AFB18-8380-43A0-B0C9-25E5868C77EA}"/>
          </ac:spMkLst>
        </pc:spChg>
        <pc:spChg chg="del">
          <ac:chgData name="Oleg Voropaev" userId="048e1db9-079e-4c5d-a3b9-df3b30dfac14" providerId="ADAL" clId="{01B49C63-7C2D-46AB-B6E1-2724CCA816A6}" dt="2022-12-21T12:03:55.257" v="46321" actId="478"/>
          <ac:spMkLst>
            <pc:docMk/>
            <pc:sldMk cId="2179144901" sldId="373"/>
            <ac:spMk id="69" creationId="{A037C046-CF09-449D-A064-AA29CF723C06}"/>
          </ac:spMkLst>
        </pc:spChg>
        <pc:spChg chg="del">
          <ac:chgData name="Oleg Voropaev" userId="048e1db9-079e-4c5d-a3b9-df3b30dfac14" providerId="ADAL" clId="{01B49C63-7C2D-46AB-B6E1-2724CCA816A6}" dt="2022-12-21T12:03:50.640" v="46319" actId="478"/>
          <ac:spMkLst>
            <pc:docMk/>
            <pc:sldMk cId="2179144901" sldId="373"/>
            <ac:spMk id="70" creationId="{D4FE0873-A0DC-4B4A-A14F-70CE2A0A2838}"/>
          </ac:spMkLst>
        </pc:spChg>
        <pc:spChg chg="del mod">
          <ac:chgData name="Oleg Voropaev" userId="048e1db9-079e-4c5d-a3b9-df3b30dfac14" providerId="ADAL" clId="{01B49C63-7C2D-46AB-B6E1-2724CCA816A6}" dt="2022-12-21T12:03:48.911" v="46318" actId="478"/>
          <ac:spMkLst>
            <pc:docMk/>
            <pc:sldMk cId="2179144901" sldId="373"/>
            <ac:spMk id="71" creationId="{E7C08C77-C910-4D7B-AD89-14A88A9C9ADB}"/>
          </ac:spMkLst>
        </pc:spChg>
        <pc:spChg chg="del">
          <ac:chgData name="Oleg Voropaev" userId="048e1db9-079e-4c5d-a3b9-df3b30dfac14" providerId="ADAL" clId="{01B49C63-7C2D-46AB-B6E1-2724CCA816A6}" dt="2022-12-21T12:03:56.737" v="46322" actId="478"/>
          <ac:spMkLst>
            <pc:docMk/>
            <pc:sldMk cId="2179144901" sldId="373"/>
            <ac:spMk id="72" creationId="{4F5DD4AE-5C96-4785-9123-E77CB441A8A4}"/>
          </ac:spMkLst>
        </pc:spChg>
        <pc:spChg chg="del">
          <ac:chgData name="Oleg Voropaev" userId="048e1db9-079e-4c5d-a3b9-df3b30dfac14" providerId="ADAL" clId="{01B49C63-7C2D-46AB-B6E1-2724CCA816A6}" dt="2022-12-21T12:03:58.527" v="46323" actId="478"/>
          <ac:spMkLst>
            <pc:docMk/>
            <pc:sldMk cId="2179144901" sldId="373"/>
            <ac:spMk id="73" creationId="{6B9EC610-5524-467B-900B-4385DD33EDAA}"/>
          </ac:spMkLst>
        </pc:spChg>
        <pc:spChg chg="del">
          <ac:chgData name="Oleg Voropaev" userId="048e1db9-079e-4c5d-a3b9-df3b30dfac14" providerId="ADAL" clId="{01B49C63-7C2D-46AB-B6E1-2724CCA816A6}" dt="2022-12-21T12:05:20.448" v="46392" actId="478"/>
          <ac:spMkLst>
            <pc:docMk/>
            <pc:sldMk cId="2179144901" sldId="373"/>
            <ac:spMk id="75" creationId="{20B203DE-A0E1-45B4-8B5B-48DF760EC435}"/>
          </ac:spMkLst>
        </pc:spChg>
        <pc:spChg chg="del">
          <ac:chgData name="Oleg Voropaev" userId="048e1db9-079e-4c5d-a3b9-df3b30dfac14" providerId="ADAL" clId="{01B49C63-7C2D-46AB-B6E1-2724CCA816A6}" dt="2022-12-21T12:03:53.600" v="46320" actId="478"/>
          <ac:spMkLst>
            <pc:docMk/>
            <pc:sldMk cId="2179144901" sldId="373"/>
            <ac:spMk id="76" creationId="{DCBEC449-1056-4745-882B-D43A89F17C15}"/>
          </ac:spMkLst>
        </pc:spChg>
        <pc:spChg chg="del">
          <ac:chgData name="Oleg Voropaev" userId="048e1db9-079e-4c5d-a3b9-df3b30dfac14" providerId="ADAL" clId="{01B49C63-7C2D-46AB-B6E1-2724CCA816A6}" dt="2022-12-21T12:03:44.160" v="46316" actId="478"/>
          <ac:spMkLst>
            <pc:docMk/>
            <pc:sldMk cId="2179144901" sldId="373"/>
            <ac:spMk id="77" creationId="{31D29519-B787-4750-90BE-FD7E3B3AF839}"/>
          </ac:spMkLst>
        </pc:spChg>
        <pc:spChg chg="del">
          <ac:chgData name="Oleg Voropaev" userId="048e1db9-079e-4c5d-a3b9-df3b30dfac14" providerId="ADAL" clId="{01B49C63-7C2D-46AB-B6E1-2724CCA816A6}" dt="2022-12-21T12:03:34.690" v="46312" actId="478"/>
          <ac:spMkLst>
            <pc:docMk/>
            <pc:sldMk cId="2179144901" sldId="373"/>
            <ac:spMk id="78" creationId="{134F81A0-0048-4D25-BCE4-C0396F93B0F8}"/>
          </ac:spMkLst>
        </pc:spChg>
        <pc:spChg chg="del">
          <ac:chgData name="Oleg Voropaev" userId="048e1db9-079e-4c5d-a3b9-df3b30dfac14" providerId="ADAL" clId="{01B49C63-7C2D-46AB-B6E1-2724CCA816A6}" dt="2022-12-21T12:03:41.376" v="46315" actId="478"/>
          <ac:spMkLst>
            <pc:docMk/>
            <pc:sldMk cId="2179144901" sldId="373"/>
            <ac:spMk id="79" creationId="{D303CFBF-62F5-424A-9791-B403E2AE12B5}"/>
          </ac:spMkLst>
        </pc:spChg>
        <pc:spChg chg="mod">
          <ac:chgData name="Oleg Voropaev" userId="048e1db9-079e-4c5d-a3b9-df3b30dfac14" providerId="ADAL" clId="{01B49C63-7C2D-46AB-B6E1-2724CCA816A6}" dt="2022-12-21T12:46:38.274" v="48148" actId="1035"/>
          <ac:spMkLst>
            <pc:docMk/>
            <pc:sldMk cId="2179144901" sldId="373"/>
            <ac:spMk id="80" creationId="{2B5BD980-6F3B-4F66-BE60-B62155DB1E11}"/>
          </ac:spMkLst>
        </pc:spChg>
        <pc:spChg chg="mod">
          <ac:chgData name="Oleg Voropaev" userId="048e1db9-079e-4c5d-a3b9-df3b30dfac14" providerId="ADAL" clId="{01B49C63-7C2D-46AB-B6E1-2724CCA816A6}" dt="2022-12-21T12:46:38.274" v="48148" actId="1035"/>
          <ac:spMkLst>
            <pc:docMk/>
            <pc:sldMk cId="2179144901" sldId="373"/>
            <ac:spMk id="81" creationId="{2FE2C1F6-F95D-4B5C-B690-1F167E3AD1AA}"/>
          </ac:spMkLst>
        </pc:spChg>
        <pc:spChg chg="del">
          <ac:chgData name="Oleg Voropaev" userId="048e1db9-079e-4c5d-a3b9-df3b30dfac14" providerId="ADAL" clId="{01B49C63-7C2D-46AB-B6E1-2724CCA816A6}" dt="2022-12-21T12:03:39.872" v="46314" actId="478"/>
          <ac:spMkLst>
            <pc:docMk/>
            <pc:sldMk cId="2179144901" sldId="373"/>
            <ac:spMk id="82" creationId="{D578EB2A-07FA-4DAD-A890-097C9C7BCB3A}"/>
          </ac:spMkLst>
        </pc:spChg>
        <pc:spChg chg="del">
          <ac:chgData name="Oleg Voropaev" userId="048e1db9-079e-4c5d-a3b9-df3b30dfac14" providerId="ADAL" clId="{01B49C63-7C2D-46AB-B6E1-2724CCA816A6}" dt="2022-12-21T12:03:37.886" v="46313" actId="478"/>
          <ac:spMkLst>
            <pc:docMk/>
            <pc:sldMk cId="2179144901" sldId="373"/>
            <ac:spMk id="83" creationId="{64B47DDB-993D-4AF8-9E0F-7BBA3FE91E77}"/>
          </ac:spMkLst>
        </pc:spChg>
        <pc:spChg chg="mod">
          <ac:chgData name="Oleg Voropaev" userId="048e1db9-079e-4c5d-a3b9-df3b30dfac14" providerId="ADAL" clId="{01B49C63-7C2D-46AB-B6E1-2724CCA816A6}" dt="2022-12-20T13:29:28.881" v="45444"/>
          <ac:spMkLst>
            <pc:docMk/>
            <pc:sldMk cId="2179144901" sldId="373"/>
            <ac:spMk id="1120" creationId="{00000000-0000-0000-0000-000000000000}"/>
          </ac:spMkLst>
        </pc:spChg>
        <pc:graphicFrameChg chg="del">
          <ac:chgData name="Oleg Voropaev" userId="048e1db9-079e-4c5d-a3b9-df3b30dfac14" providerId="ADAL" clId="{01B49C63-7C2D-46AB-B6E1-2724CCA816A6}" dt="2022-12-20T13:29:42.015" v="45445" actId="478"/>
          <ac:graphicFrameMkLst>
            <pc:docMk/>
            <pc:sldMk cId="2179144901" sldId="373"/>
            <ac:graphicFrameMk id="2" creationId="{C9ECAECC-7407-4432-B5F2-60AF3D01AD8C}"/>
          </ac:graphicFrameMkLst>
        </pc:graphicFrameChg>
      </pc:sldChg>
      <pc:sldChg chg="addSp delSp modSp add mod">
        <pc:chgData name="Oleg Voropaev" userId="048e1db9-079e-4c5d-a3b9-df3b30dfac14" providerId="ADAL" clId="{01B49C63-7C2D-46AB-B6E1-2724CCA816A6}" dt="2022-12-21T16:12:00.981" v="49315"/>
        <pc:sldMkLst>
          <pc:docMk/>
          <pc:sldMk cId="2687718578" sldId="374"/>
        </pc:sldMkLst>
        <pc:spChg chg="del">
          <ac:chgData name="Oleg Voropaev" userId="048e1db9-079e-4c5d-a3b9-df3b30dfac14" providerId="ADAL" clId="{01B49C63-7C2D-46AB-B6E1-2724CCA816A6}" dt="2022-12-21T13:33:57.118" v="48743" actId="478"/>
          <ac:spMkLst>
            <pc:docMk/>
            <pc:sldMk cId="2687718578" sldId="374"/>
            <ac:spMk id="4" creationId="{56B3F186-6E6D-49A1-BF10-A77683E7364A}"/>
          </ac:spMkLst>
        </pc:spChg>
        <pc:spChg chg="add mod">
          <ac:chgData name="Oleg Voropaev" userId="048e1db9-079e-4c5d-a3b9-df3b30dfac14" providerId="ADAL" clId="{01B49C63-7C2D-46AB-B6E1-2724CCA816A6}" dt="2022-12-21T13:35:49.577" v="48861"/>
          <ac:spMkLst>
            <pc:docMk/>
            <pc:sldMk cId="2687718578" sldId="374"/>
            <ac:spMk id="6" creationId="{64F88903-9332-4BF9-8ED7-AF2D81DA1711}"/>
          </ac:spMkLst>
        </pc:spChg>
        <pc:spChg chg="mod">
          <ac:chgData name="Oleg Voropaev" userId="048e1db9-079e-4c5d-a3b9-df3b30dfac14" providerId="ADAL" clId="{01B49C63-7C2D-46AB-B6E1-2724CCA816A6}" dt="2022-12-21T13:35:31.344" v="48860" actId="20577"/>
          <ac:spMkLst>
            <pc:docMk/>
            <pc:sldMk cId="2687718578" sldId="374"/>
            <ac:spMk id="1120" creationId="{00000000-0000-0000-0000-000000000000}"/>
          </ac:spMkLst>
        </pc:spChg>
        <pc:graphicFrameChg chg="mod modGraphic">
          <ac:chgData name="Oleg Voropaev" userId="048e1db9-079e-4c5d-a3b9-df3b30dfac14" providerId="ADAL" clId="{01B49C63-7C2D-46AB-B6E1-2724CCA816A6}" dt="2022-12-21T16:12:00.981" v="49315"/>
          <ac:graphicFrameMkLst>
            <pc:docMk/>
            <pc:sldMk cId="2687718578" sldId="374"/>
            <ac:graphicFrameMk id="5" creationId="{FF081CEF-1E89-4CF1-9EBA-DF0CF9D28DA2}"/>
          </ac:graphicFrameMkLst>
        </pc:graphicFrameChg>
      </pc:sldChg>
      <pc:sldMasterChg chg="add del addSldLayout delSldLayout">
        <pc:chgData name="Oleg Voropaev" userId="048e1db9-079e-4c5d-a3b9-df3b30dfac14" providerId="ADAL" clId="{01B49C63-7C2D-46AB-B6E1-2724CCA816A6}" dt="2022-12-21T11:38:00.380" v="45589" actId="2696"/>
        <pc:sldMasterMkLst>
          <pc:docMk/>
          <pc:sldMasterMk cId="0" sldId="2147483692"/>
        </pc:sldMasterMkLst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0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1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2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3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4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5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6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7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8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79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0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1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2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3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4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5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6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7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8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89"/>
          </pc:sldLayoutMkLst>
        </pc:sldLayoutChg>
        <pc:sldLayoutChg chg="add del">
          <pc:chgData name="Oleg Voropaev" userId="048e1db9-079e-4c5d-a3b9-df3b30dfac14" providerId="ADAL" clId="{01B49C63-7C2D-46AB-B6E1-2724CCA816A6}" dt="2022-12-21T11:38:00.380" v="45589" actId="2696"/>
          <pc:sldLayoutMkLst>
            <pc:docMk/>
            <pc:sldMasterMk cId="0" sldId="2147483692"/>
            <pc:sldLayoutMk cId="0" sldId="214748369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bungeltd-my.sharepoint.com/personal/oleg_voropaev_bunge_com/Documents/Desktop/Netology/&#1044;&#1080;&#1087;&#1083;&#1086;&#1084;/Work_file_p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lang="ru-RU" sz="3000" b="1" i="0" u="none" strike="noStrike" kern="1200" cap="none" spc="0" baseline="0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Arial"/>
              </a:defRPr>
            </a:pPr>
            <a:r>
              <a:rPr lang="ru-RU" sz="2800" b="1" i="0" u="none" strike="noStrike" cap="none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Arial"/>
              </a:rPr>
              <a:t>Динамика средних цен и валового сбора подсолнечника в России</a:t>
            </a:r>
          </a:p>
        </c:rich>
      </c:tx>
      <c:layout>
        <c:manualLayout>
          <c:xMode val="edge"/>
          <c:yMode val="edge"/>
          <c:x val="5.0894097222222209E-3"/>
          <c:y val="1.95987654320987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lang="ru-RU" sz="3000" b="1" i="0" u="none" strike="noStrike" kern="1200" cap="none" spc="0" baseline="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Arial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2715410052910053"/>
          <c:y val="0.24542017259978424"/>
          <c:w val="0.7566194444444444"/>
          <c:h val="0.47127076591154266"/>
        </c:manualLayout>
      </c:layout>
      <c:barChart>
        <c:barDir val="col"/>
        <c:grouping val="clustered"/>
        <c:varyColors val="0"/>
        <c:ser>
          <c:idx val="2"/>
          <c:order val="1"/>
          <c:tx>
            <c:strRef>
              <c:f>Лист1!$H$1</c:f>
              <c:strCache>
                <c:ptCount val="1"/>
                <c:pt idx="0">
                  <c:v>Валовой сбор, тыс. т (шкала справа)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6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28E-4DDA-86EF-3ADC2868460F}"/>
              </c:ext>
            </c:extLst>
          </c:dPt>
          <c:dLbls>
            <c:dLbl>
              <c:idx val="15"/>
              <c:layout>
                <c:manualLayout>
                  <c:x val="1.1024305555555556E-2"/>
                  <c:y val="7.83950617283943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8E-4DDA-86EF-3ADC2868460F}"/>
                </c:ext>
              </c:extLst>
            </c:dLbl>
            <c:dLbl>
              <c:idx val="70"/>
              <c:layout>
                <c:manualLayout>
                  <c:x val="1.1024305555555575E-2"/>
                  <c:y val="3.919753086419753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28E-4DDA-86EF-3ADC2868460F}"/>
                </c:ext>
              </c:extLst>
            </c:dLbl>
            <c:dLbl>
              <c:idx val="121"/>
              <c:layout>
                <c:manualLayout>
                  <c:x val="8.819444444444444E-3"/>
                  <c:y val="3.919753086419753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28E-4DDA-86EF-3ADC2868460F}"/>
                </c:ext>
              </c:extLst>
            </c:dLbl>
            <c:dLbl>
              <c:idx val="178"/>
              <c:layout>
                <c:manualLayout>
                  <c:x val="-4.0421986745463479E-17"/>
                  <c:y val="7.83950617283943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28E-4DDA-86EF-3ADC2868460F}"/>
                </c:ext>
              </c:extLst>
            </c:dLbl>
            <c:dLbl>
              <c:idx val="225"/>
              <c:layout>
                <c:manualLayout>
                  <c:x val="8.8194444444444041E-3"/>
                  <c:y val="1.17592592592592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28E-4DDA-86EF-3ADC2868460F}"/>
                </c:ext>
              </c:extLst>
            </c:dLbl>
            <c:dLbl>
              <c:idx val="281"/>
              <c:layout>
                <c:manualLayout>
                  <c:x val="2.204861111111111E-3"/>
                  <c:y val="3.919753086419753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28E-4DDA-86EF-3ADC2868460F}"/>
                </c:ext>
              </c:extLst>
            </c:dLbl>
            <c:dLbl>
              <c:idx val="330"/>
              <c:layout>
                <c:manualLayout>
                  <c:x val="6.6145833333333334E-3"/>
                  <c:y val="7.839506172839506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28E-4DDA-86EF-3ADC2868460F}"/>
                </c:ext>
              </c:extLst>
            </c:dLbl>
            <c:dLbl>
              <c:idx val="38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28E-4DDA-86EF-3ADC2868460F}"/>
                </c:ext>
              </c:extLst>
            </c:dLbl>
            <c:dLbl>
              <c:idx val="434"/>
              <c:layout>
                <c:manualLayout>
                  <c:x val="4.409722222222222E-3"/>
                  <c:y val="1.175925925925929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28E-4DDA-86EF-3ADC2868460F}"/>
                </c:ext>
              </c:extLst>
            </c:dLbl>
            <c:dLbl>
              <c:idx val="487"/>
              <c:layout>
                <c:manualLayout>
                  <c:x val="4.4097222222221413E-3"/>
                  <c:y val="7.839506172839506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28E-4DDA-86EF-3ADC2868460F}"/>
                </c:ext>
              </c:extLst>
            </c:dLbl>
            <c:dLbl>
              <c:idx val="535"/>
              <c:layout>
                <c:manualLayout>
                  <c:x val="1.1024305555555636E-2"/>
                  <c:y val="1.567901234567897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28E-4DDA-86EF-3ADC2868460F}"/>
                </c:ext>
              </c:extLst>
            </c:dLbl>
            <c:dLbl>
              <c:idx val="593"/>
              <c:layout>
                <c:manualLayout>
                  <c:x val="4.409722222222222E-3"/>
                  <c:y val="7.839506172839469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28E-4DDA-86EF-3ADC2868460F}"/>
                </c:ext>
              </c:extLst>
            </c:dLbl>
            <c:dLbl>
              <c:idx val="641"/>
              <c:layout>
                <c:manualLayout>
                  <c:x val="1.7638888888888888E-3"/>
                  <c:y val="2.1068749999999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28E-4DDA-86EF-3ADC2868460F}"/>
                </c:ext>
              </c:extLst>
            </c:dLbl>
            <c:dLbl>
              <c:idx val="69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28E-4DDA-86EF-3ADC2868460F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spc="0" baseline="0">
                    <a:solidFill>
                      <a:schemeClr val="tx1"/>
                    </a:solidFill>
                    <a:latin typeface="Proxima Nova" panose="020B060402020202020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Лист1!$F$2:$F$708</c:f>
              <c:strCache>
                <c:ptCount val="679"/>
                <c:pt idx="0">
                  <c:v>2009/10</c:v>
                </c:pt>
                <c:pt idx="52">
                  <c:v>2010/11</c:v>
                </c:pt>
                <c:pt idx="104">
                  <c:v>2011/12</c:v>
                </c:pt>
                <c:pt idx="156">
                  <c:v>2012/13</c:v>
                </c:pt>
                <c:pt idx="208">
                  <c:v>2013/14</c:v>
                </c:pt>
                <c:pt idx="260">
                  <c:v>2014/15</c:v>
                </c:pt>
                <c:pt idx="313">
                  <c:v>2015/16</c:v>
                </c:pt>
                <c:pt idx="365">
                  <c:v>2016/17</c:v>
                </c:pt>
                <c:pt idx="417">
                  <c:v>2017/18</c:v>
                </c:pt>
                <c:pt idx="469">
                  <c:v>2018/19</c:v>
                </c:pt>
                <c:pt idx="521">
                  <c:v>2019/20</c:v>
                </c:pt>
                <c:pt idx="574">
                  <c:v>2020/21</c:v>
                </c:pt>
                <c:pt idx="626">
                  <c:v>2021/22</c:v>
                </c:pt>
                <c:pt idx="678">
                  <c:v>2022/23F</c:v>
                </c:pt>
              </c:strCache>
            </c:strRef>
          </c:cat>
          <c:val>
            <c:numRef>
              <c:f>Лист1!$H$2:$H$708</c:f>
              <c:numCache>
                <c:formatCode>General</c:formatCode>
                <c:ptCount val="707"/>
                <c:pt idx="0">
                  <c:v>6457.7341999999999</c:v>
                </c:pt>
                <c:pt idx="1">
                  <c:v>6457.7341999999999</c:v>
                </c:pt>
                <c:pt idx="2">
                  <c:v>6457.7341999999999</c:v>
                </c:pt>
                <c:pt idx="3">
                  <c:v>6457.7341999999999</c:v>
                </c:pt>
                <c:pt idx="4">
                  <c:v>6457.7341999999999</c:v>
                </c:pt>
                <c:pt idx="5">
                  <c:v>6457.7341999999999</c:v>
                </c:pt>
                <c:pt idx="6">
                  <c:v>6457.7341999999999</c:v>
                </c:pt>
                <c:pt idx="7">
                  <c:v>6457.7341999999999</c:v>
                </c:pt>
                <c:pt idx="8">
                  <c:v>6457.7341999999999</c:v>
                </c:pt>
                <c:pt idx="9">
                  <c:v>6457.7341999999999</c:v>
                </c:pt>
                <c:pt idx="10">
                  <c:v>6457.7341999999999</c:v>
                </c:pt>
                <c:pt idx="11">
                  <c:v>6457.7341999999999</c:v>
                </c:pt>
                <c:pt idx="12">
                  <c:v>6457.7341999999999</c:v>
                </c:pt>
                <c:pt idx="13">
                  <c:v>6457.7341999999999</c:v>
                </c:pt>
                <c:pt idx="14">
                  <c:v>6457.7341999999999</c:v>
                </c:pt>
                <c:pt idx="15">
                  <c:v>6457.7341999999999</c:v>
                </c:pt>
                <c:pt idx="16">
                  <c:v>6457.7341999999999</c:v>
                </c:pt>
                <c:pt idx="17">
                  <c:v>6457.7341999999999</c:v>
                </c:pt>
                <c:pt idx="18">
                  <c:v>6457.7341999999999</c:v>
                </c:pt>
                <c:pt idx="19">
                  <c:v>6457.7341999999999</c:v>
                </c:pt>
                <c:pt idx="20">
                  <c:v>6457.7341999999999</c:v>
                </c:pt>
                <c:pt idx="21">
                  <c:v>6457.7341999999999</c:v>
                </c:pt>
                <c:pt idx="22">
                  <c:v>6457.7341999999999</c:v>
                </c:pt>
                <c:pt idx="23">
                  <c:v>6457.7341999999999</c:v>
                </c:pt>
                <c:pt idx="24">
                  <c:v>6457.7341999999999</c:v>
                </c:pt>
                <c:pt idx="25">
                  <c:v>6457.7341999999999</c:v>
                </c:pt>
                <c:pt idx="26">
                  <c:v>6457.7341999999999</c:v>
                </c:pt>
                <c:pt idx="27">
                  <c:v>6457.7341999999999</c:v>
                </c:pt>
                <c:pt idx="28">
                  <c:v>6457.7341999999999</c:v>
                </c:pt>
                <c:pt idx="29">
                  <c:v>6457.7341999999999</c:v>
                </c:pt>
                <c:pt idx="30">
                  <c:v>6457.7341999999999</c:v>
                </c:pt>
                <c:pt idx="31">
                  <c:v>6457.7341999999999</c:v>
                </c:pt>
                <c:pt idx="32">
                  <c:v>6457.7341999999999</c:v>
                </c:pt>
                <c:pt idx="33">
                  <c:v>6457.7341999999999</c:v>
                </c:pt>
                <c:pt idx="34">
                  <c:v>6457.7341999999999</c:v>
                </c:pt>
                <c:pt idx="35">
                  <c:v>6457.7341999999999</c:v>
                </c:pt>
                <c:pt idx="36">
                  <c:v>6457.7341999999999</c:v>
                </c:pt>
                <c:pt idx="37">
                  <c:v>6457.7341999999999</c:v>
                </c:pt>
                <c:pt idx="38">
                  <c:v>6457.7341999999999</c:v>
                </c:pt>
                <c:pt idx="39">
                  <c:v>6457.7341999999999</c:v>
                </c:pt>
                <c:pt idx="40">
                  <c:v>6457.7341999999999</c:v>
                </c:pt>
                <c:pt idx="41">
                  <c:v>6457.7341999999999</c:v>
                </c:pt>
                <c:pt idx="42">
                  <c:v>6457.7341999999999</c:v>
                </c:pt>
                <c:pt idx="43">
                  <c:v>6457.7341999999999</c:v>
                </c:pt>
                <c:pt idx="44">
                  <c:v>6457.7341999999999</c:v>
                </c:pt>
                <c:pt idx="45">
                  <c:v>6457.7341999999999</c:v>
                </c:pt>
                <c:pt idx="46">
                  <c:v>6457.7341999999999</c:v>
                </c:pt>
                <c:pt idx="47">
                  <c:v>6457.7341999999999</c:v>
                </c:pt>
                <c:pt idx="48">
                  <c:v>6457.7341999999999</c:v>
                </c:pt>
                <c:pt idx="49">
                  <c:v>6457.7341999999999</c:v>
                </c:pt>
                <c:pt idx="50">
                  <c:v>6457.7341999999999</c:v>
                </c:pt>
                <c:pt idx="51">
                  <c:v>6457.7341999999999</c:v>
                </c:pt>
                <c:pt idx="52">
                  <c:v>5346.7061999999996</c:v>
                </c:pt>
                <c:pt idx="53">
                  <c:v>5346.7061999999996</c:v>
                </c:pt>
                <c:pt idx="54">
                  <c:v>5346.7061999999996</c:v>
                </c:pt>
                <c:pt idx="55">
                  <c:v>5346.7061999999996</c:v>
                </c:pt>
                <c:pt idx="56">
                  <c:v>5346.7061999999996</c:v>
                </c:pt>
                <c:pt idx="57">
                  <c:v>5346.7061999999996</c:v>
                </c:pt>
                <c:pt idx="58">
                  <c:v>5346.7061999999996</c:v>
                </c:pt>
                <c:pt idx="59">
                  <c:v>5346.7061999999996</c:v>
                </c:pt>
                <c:pt idx="60">
                  <c:v>5346.7061999999996</c:v>
                </c:pt>
                <c:pt idx="61">
                  <c:v>5346.7061999999996</c:v>
                </c:pt>
                <c:pt idx="62">
                  <c:v>5346.7061999999996</c:v>
                </c:pt>
                <c:pt idx="63">
                  <c:v>5346.7061999999996</c:v>
                </c:pt>
                <c:pt idx="64">
                  <c:v>5346.7061999999996</c:v>
                </c:pt>
                <c:pt idx="65">
                  <c:v>5346.7061999999996</c:v>
                </c:pt>
                <c:pt idx="66">
                  <c:v>5346.7061999999996</c:v>
                </c:pt>
                <c:pt idx="67">
                  <c:v>5346.7061999999996</c:v>
                </c:pt>
                <c:pt idx="68">
                  <c:v>5346.7061999999996</c:v>
                </c:pt>
                <c:pt idx="69">
                  <c:v>5346.7061999999996</c:v>
                </c:pt>
                <c:pt idx="70">
                  <c:v>5346.7061999999996</c:v>
                </c:pt>
                <c:pt idx="71">
                  <c:v>5346.7061999999996</c:v>
                </c:pt>
                <c:pt idx="72">
                  <c:v>5346.7061999999996</c:v>
                </c:pt>
                <c:pt idx="73">
                  <c:v>5346.7061999999996</c:v>
                </c:pt>
                <c:pt idx="74">
                  <c:v>5346.7061999999996</c:v>
                </c:pt>
                <c:pt idx="75">
                  <c:v>5346.7061999999996</c:v>
                </c:pt>
                <c:pt idx="76">
                  <c:v>5346.7061999999996</c:v>
                </c:pt>
                <c:pt idx="77">
                  <c:v>5346.7061999999996</c:v>
                </c:pt>
                <c:pt idx="78">
                  <c:v>5346.7061999999996</c:v>
                </c:pt>
                <c:pt idx="79">
                  <c:v>5346.7061999999996</c:v>
                </c:pt>
                <c:pt idx="80">
                  <c:v>5346.7061999999996</c:v>
                </c:pt>
                <c:pt idx="81">
                  <c:v>5346.7061999999996</c:v>
                </c:pt>
                <c:pt idx="82">
                  <c:v>5346.7061999999996</c:v>
                </c:pt>
                <c:pt idx="83">
                  <c:v>5346.7061999999996</c:v>
                </c:pt>
                <c:pt idx="84">
                  <c:v>5346.7061999999996</c:v>
                </c:pt>
                <c:pt idx="85">
                  <c:v>5346.7061999999996</c:v>
                </c:pt>
                <c:pt idx="86">
                  <c:v>5346.7061999999996</c:v>
                </c:pt>
                <c:pt idx="87">
                  <c:v>5346.7061999999996</c:v>
                </c:pt>
                <c:pt idx="88">
                  <c:v>5346.7061999999996</c:v>
                </c:pt>
                <c:pt idx="89">
                  <c:v>5346.7061999999996</c:v>
                </c:pt>
                <c:pt idx="90">
                  <c:v>5346.7061999999996</c:v>
                </c:pt>
                <c:pt idx="91">
                  <c:v>5346.7061999999996</c:v>
                </c:pt>
                <c:pt idx="92">
                  <c:v>5346.7061999999996</c:v>
                </c:pt>
                <c:pt idx="93">
                  <c:v>5346.7061999999996</c:v>
                </c:pt>
                <c:pt idx="94">
                  <c:v>5346.7061999999996</c:v>
                </c:pt>
                <c:pt idx="95">
                  <c:v>5346.7061999999996</c:v>
                </c:pt>
                <c:pt idx="96">
                  <c:v>5346.7061999999996</c:v>
                </c:pt>
                <c:pt idx="97">
                  <c:v>5346.7061999999996</c:v>
                </c:pt>
                <c:pt idx="98">
                  <c:v>5346.7061999999996</c:v>
                </c:pt>
                <c:pt idx="99">
                  <c:v>5346.7061999999996</c:v>
                </c:pt>
                <c:pt idx="100">
                  <c:v>5346.7061999999996</c:v>
                </c:pt>
                <c:pt idx="101">
                  <c:v>5346.7061999999996</c:v>
                </c:pt>
                <c:pt idx="102">
                  <c:v>5346.7061999999996</c:v>
                </c:pt>
                <c:pt idx="103">
                  <c:v>5346.7061999999996</c:v>
                </c:pt>
                <c:pt idx="104">
                  <c:v>9068.9318000000003</c:v>
                </c:pt>
                <c:pt idx="105">
                  <c:v>9068.9318000000003</c:v>
                </c:pt>
                <c:pt idx="106">
                  <c:v>9068.9318000000003</c:v>
                </c:pt>
                <c:pt idx="107">
                  <c:v>9068.9318000000003</c:v>
                </c:pt>
                <c:pt idx="108">
                  <c:v>9068.9318000000003</c:v>
                </c:pt>
                <c:pt idx="109">
                  <c:v>9068.9318000000003</c:v>
                </c:pt>
                <c:pt idx="110">
                  <c:v>9068.9318000000003</c:v>
                </c:pt>
                <c:pt idx="111">
                  <c:v>9068.9318000000003</c:v>
                </c:pt>
                <c:pt idx="112">
                  <c:v>9068.9318000000003</c:v>
                </c:pt>
                <c:pt idx="113">
                  <c:v>9068.9318000000003</c:v>
                </c:pt>
                <c:pt idx="114">
                  <c:v>9068.9318000000003</c:v>
                </c:pt>
                <c:pt idx="115">
                  <c:v>9068.9318000000003</c:v>
                </c:pt>
                <c:pt idx="116">
                  <c:v>9068.9318000000003</c:v>
                </c:pt>
                <c:pt idx="117">
                  <c:v>9068.9318000000003</c:v>
                </c:pt>
                <c:pt idx="118">
                  <c:v>9068.9318000000003</c:v>
                </c:pt>
                <c:pt idx="119">
                  <c:v>9068.9318000000003</c:v>
                </c:pt>
                <c:pt idx="120">
                  <c:v>9068.9318000000003</c:v>
                </c:pt>
                <c:pt idx="121">
                  <c:v>9068.9318000000003</c:v>
                </c:pt>
                <c:pt idx="122">
                  <c:v>9068.9318000000003</c:v>
                </c:pt>
                <c:pt idx="123">
                  <c:v>9068.9318000000003</c:v>
                </c:pt>
                <c:pt idx="124">
                  <c:v>9068.9318000000003</c:v>
                </c:pt>
                <c:pt idx="125">
                  <c:v>9068.9318000000003</c:v>
                </c:pt>
                <c:pt idx="126">
                  <c:v>9068.9318000000003</c:v>
                </c:pt>
                <c:pt idx="127">
                  <c:v>9068.9318000000003</c:v>
                </c:pt>
                <c:pt idx="128">
                  <c:v>9068.9318000000003</c:v>
                </c:pt>
                <c:pt idx="129">
                  <c:v>9068.9318000000003</c:v>
                </c:pt>
                <c:pt idx="130">
                  <c:v>9068.9318000000003</c:v>
                </c:pt>
                <c:pt idx="131">
                  <c:v>9068.9318000000003</c:v>
                </c:pt>
                <c:pt idx="132">
                  <c:v>9068.9318000000003</c:v>
                </c:pt>
                <c:pt idx="133">
                  <c:v>9068.9318000000003</c:v>
                </c:pt>
                <c:pt idx="134">
                  <c:v>9068.9318000000003</c:v>
                </c:pt>
                <c:pt idx="135">
                  <c:v>9068.9318000000003</c:v>
                </c:pt>
                <c:pt idx="136">
                  <c:v>9068.9318000000003</c:v>
                </c:pt>
                <c:pt idx="137">
                  <c:v>9068.9318000000003</c:v>
                </c:pt>
                <c:pt idx="138">
                  <c:v>9068.9318000000003</c:v>
                </c:pt>
                <c:pt idx="139">
                  <c:v>9068.9318000000003</c:v>
                </c:pt>
                <c:pt idx="140">
                  <c:v>9068.9318000000003</c:v>
                </c:pt>
                <c:pt idx="141">
                  <c:v>9068.9318000000003</c:v>
                </c:pt>
                <c:pt idx="142">
                  <c:v>9068.9318000000003</c:v>
                </c:pt>
                <c:pt idx="143">
                  <c:v>9068.9318000000003</c:v>
                </c:pt>
                <c:pt idx="144">
                  <c:v>9068.9318000000003</c:v>
                </c:pt>
                <c:pt idx="145">
                  <c:v>9068.9318000000003</c:v>
                </c:pt>
                <c:pt idx="146">
                  <c:v>9068.9318000000003</c:v>
                </c:pt>
                <c:pt idx="147">
                  <c:v>9068.9318000000003</c:v>
                </c:pt>
                <c:pt idx="148">
                  <c:v>9068.9318000000003</c:v>
                </c:pt>
                <c:pt idx="149">
                  <c:v>9068.9318000000003</c:v>
                </c:pt>
                <c:pt idx="150">
                  <c:v>9068.9318000000003</c:v>
                </c:pt>
                <c:pt idx="151">
                  <c:v>9068.9318000000003</c:v>
                </c:pt>
                <c:pt idx="152">
                  <c:v>9068.9318000000003</c:v>
                </c:pt>
                <c:pt idx="153">
                  <c:v>9068.9318000000003</c:v>
                </c:pt>
                <c:pt idx="154">
                  <c:v>9068.9318000000003</c:v>
                </c:pt>
                <c:pt idx="155">
                  <c:v>9068.9318000000003</c:v>
                </c:pt>
                <c:pt idx="156">
                  <c:v>7501.2856000000002</c:v>
                </c:pt>
                <c:pt idx="157">
                  <c:v>7501.2856000000002</c:v>
                </c:pt>
                <c:pt idx="158">
                  <c:v>7501.2856000000002</c:v>
                </c:pt>
                <c:pt idx="159">
                  <c:v>7501.2856000000002</c:v>
                </c:pt>
                <c:pt idx="160">
                  <c:v>7501.2856000000002</c:v>
                </c:pt>
                <c:pt idx="161">
                  <c:v>7501.2856000000002</c:v>
                </c:pt>
                <c:pt idx="162">
                  <c:v>7501.2856000000002</c:v>
                </c:pt>
                <c:pt idx="163">
                  <c:v>7501.2856000000002</c:v>
                </c:pt>
                <c:pt idx="164">
                  <c:v>7501.2856000000002</c:v>
                </c:pt>
                <c:pt idx="165">
                  <c:v>7501.2856000000002</c:v>
                </c:pt>
                <c:pt idx="166">
                  <c:v>7501.2856000000002</c:v>
                </c:pt>
                <c:pt idx="167">
                  <c:v>7501.2856000000002</c:v>
                </c:pt>
                <c:pt idx="168">
                  <c:v>7501.2856000000002</c:v>
                </c:pt>
                <c:pt idx="169">
                  <c:v>7501.2856000000002</c:v>
                </c:pt>
                <c:pt idx="170">
                  <c:v>7501.2856000000002</c:v>
                </c:pt>
                <c:pt idx="171">
                  <c:v>7501.2856000000002</c:v>
                </c:pt>
                <c:pt idx="172">
                  <c:v>7501.2856000000002</c:v>
                </c:pt>
                <c:pt idx="173">
                  <c:v>7501.2856000000002</c:v>
                </c:pt>
                <c:pt idx="174">
                  <c:v>7501.2856000000002</c:v>
                </c:pt>
                <c:pt idx="175">
                  <c:v>7501.2856000000002</c:v>
                </c:pt>
                <c:pt idx="176">
                  <c:v>7501.2856000000002</c:v>
                </c:pt>
                <c:pt idx="177">
                  <c:v>7501.2856000000002</c:v>
                </c:pt>
                <c:pt idx="178">
                  <c:v>7501.2856000000002</c:v>
                </c:pt>
                <c:pt idx="179">
                  <c:v>7501.2856000000002</c:v>
                </c:pt>
                <c:pt idx="180">
                  <c:v>7501.2856000000002</c:v>
                </c:pt>
                <c:pt idx="181">
                  <c:v>7501.2856000000002</c:v>
                </c:pt>
                <c:pt idx="182">
                  <c:v>7501.2856000000002</c:v>
                </c:pt>
                <c:pt idx="183">
                  <c:v>7501.2856000000002</c:v>
                </c:pt>
                <c:pt idx="184">
                  <c:v>7501.2856000000002</c:v>
                </c:pt>
                <c:pt idx="185">
                  <c:v>7501.2856000000002</c:v>
                </c:pt>
                <c:pt idx="186">
                  <c:v>7501.2856000000002</c:v>
                </c:pt>
                <c:pt idx="187">
                  <c:v>7501.2856000000002</c:v>
                </c:pt>
                <c:pt idx="188">
                  <c:v>7501.2856000000002</c:v>
                </c:pt>
                <c:pt idx="189">
                  <c:v>7501.2856000000002</c:v>
                </c:pt>
                <c:pt idx="190">
                  <c:v>7501.2856000000002</c:v>
                </c:pt>
                <c:pt idx="191">
                  <c:v>7501.2856000000002</c:v>
                </c:pt>
                <c:pt idx="192">
                  <c:v>7501.2856000000002</c:v>
                </c:pt>
                <c:pt idx="193">
                  <c:v>7501.2856000000002</c:v>
                </c:pt>
                <c:pt idx="194">
                  <c:v>7501.2856000000002</c:v>
                </c:pt>
                <c:pt idx="195">
                  <c:v>7501.2856000000002</c:v>
                </c:pt>
                <c:pt idx="196">
                  <c:v>7501.2856000000002</c:v>
                </c:pt>
                <c:pt idx="197">
                  <c:v>7501.2856000000002</c:v>
                </c:pt>
                <c:pt idx="198">
                  <c:v>7501.2856000000002</c:v>
                </c:pt>
                <c:pt idx="199">
                  <c:v>7501.2856000000002</c:v>
                </c:pt>
                <c:pt idx="200">
                  <c:v>7501.2856000000002</c:v>
                </c:pt>
                <c:pt idx="201">
                  <c:v>7501.2856000000002</c:v>
                </c:pt>
                <c:pt idx="202">
                  <c:v>7501.2856000000002</c:v>
                </c:pt>
                <c:pt idx="203">
                  <c:v>7501.2856000000002</c:v>
                </c:pt>
                <c:pt idx="204">
                  <c:v>7501.2856000000002</c:v>
                </c:pt>
                <c:pt idx="205">
                  <c:v>7501.2856000000002</c:v>
                </c:pt>
                <c:pt idx="206">
                  <c:v>7501.2856000000002</c:v>
                </c:pt>
                <c:pt idx="207">
                  <c:v>7501.2856000000002</c:v>
                </c:pt>
                <c:pt idx="208">
                  <c:v>9852.2844000000005</c:v>
                </c:pt>
                <c:pt idx="209">
                  <c:v>9852.2844000000005</c:v>
                </c:pt>
                <c:pt idx="210">
                  <c:v>9852.2844000000005</c:v>
                </c:pt>
                <c:pt idx="211">
                  <c:v>9852.2844000000005</c:v>
                </c:pt>
                <c:pt idx="212">
                  <c:v>9852.2844000000005</c:v>
                </c:pt>
                <c:pt idx="213">
                  <c:v>9852.2844000000005</c:v>
                </c:pt>
                <c:pt idx="214">
                  <c:v>9852.2844000000005</c:v>
                </c:pt>
                <c:pt idx="215">
                  <c:v>9852.2844000000005</c:v>
                </c:pt>
                <c:pt idx="216">
                  <c:v>9852.2844000000005</c:v>
                </c:pt>
                <c:pt idx="217">
                  <c:v>9852.2844000000005</c:v>
                </c:pt>
                <c:pt idx="218">
                  <c:v>9852.2844000000005</c:v>
                </c:pt>
                <c:pt idx="219">
                  <c:v>9852.2844000000005</c:v>
                </c:pt>
                <c:pt idx="220">
                  <c:v>9852.2844000000005</c:v>
                </c:pt>
                <c:pt idx="221">
                  <c:v>9852.2844000000005</c:v>
                </c:pt>
                <c:pt idx="222">
                  <c:v>9852.2844000000005</c:v>
                </c:pt>
                <c:pt idx="223">
                  <c:v>9852.2844000000005</c:v>
                </c:pt>
                <c:pt idx="224">
                  <c:v>9852.2844000000005</c:v>
                </c:pt>
                <c:pt idx="225">
                  <c:v>9852.2844000000005</c:v>
                </c:pt>
                <c:pt idx="226">
                  <c:v>9852.2844000000005</c:v>
                </c:pt>
                <c:pt idx="227">
                  <c:v>9852.2844000000005</c:v>
                </c:pt>
                <c:pt idx="228">
                  <c:v>9852.2844000000005</c:v>
                </c:pt>
                <c:pt idx="229">
                  <c:v>9852.2844000000005</c:v>
                </c:pt>
                <c:pt idx="230">
                  <c:v>9852.2844000000005</c:v>
                </c:pt>
                <c:pt idx="231">
                  <c:v>9852.2844000000005</c:v>
                </c:pt>
                <c:pt idx="232">
                  <c:v>9852.2844000000005</c:v>
                </c:pt>
                <c:pt idx="233">
                  <c:v>9852.2844000000005</c:v>
                </c:pt>
                <c:pt idx="234">
                  <c:v>9852.2844000000005</c:v>
                </c:pt>
                <c:pt idx="235">
                  <c:v>9852.2844000000005</c:v>
                </c:pt>
                <c:pt idx="236">
                  <c:v>9852.2844000000005</c:v>
                </c:pt>
                <c:pt idx="237">
                  <c:v>9852.2844000000005</c:v>
                </c:pt>
                <c:pt idx="238">
                  <c:v>9852.2844000000005</c:v>
                </c:pt>
                <c:pt idx="239">
                  <c:v>9852.2844000000005</c:v>
                </c:pt>
                <c:pt idx="240">
                  <c:v>9852.2844000000005</c:v>
                </c:pt>
                <c:pt idx="241">
                  <c:v>9852.2844000000005</c:v>
                </c:pt>
                <c:pt idx="242">
                  <c:v>9852.2844000000005</c:v>
                </c:pt>
                <c:pt idx="243">
                  <c:v>9852.2844000000005</c:v>
                </c:pt>
                <c:pt idx="244">
                  <c:v>9852.2844000000005</c:v>
                </c:pt>
                <c:pt idx="245">
                  <c:v>9852.2844000000005</c:v>
                </c:pt>
                <c:pt idx="246">
                  <c:v>9852.2844000000005</c:v>
                </c:pt>
                <c:pt idx="247">
                  <c:v>9852.2844000000005</c:v>
                </c:pt>
                <c:pt idx="248">
                  <c:v>9852.2844000000005</c:v>
                </c:pt>
                <c:pt idx="249">
                  <c:v>9852.2844000000005</c:v>
                </c:pt>
                <c:pt idx="250">
                  <c:v>9852.2844000000005</c:v>
                </c:pt>
                <c:pt idx="251">
                  <c:v>9852.2844000000005</c:v>
                </c:pt>
                <c:pt idx="252">
                  <c:v>9852.2844000000005</c:v>
                </c:pt>
                <c:pt idx="253">
                  <c:v>9852.2844000000005</c:v>
                </c:pt>
                <c:pt idx="254">
                  <c:v>9852.2844000000005</c:v>
                </c:pt>
                <c:pt idx="255">
                  <c:v>9852.2844000000005</c:v>
                </c:pt>
                <c:pt idx="256">
                  <c:v>9852.2844000000005</c:v>
                </c:pt>
                <c:pt idx="257">
                  <c:v>9852.2844000000005</c:v>
                </c:pt>
                <c:pt idx="258">
                  <c:v>9852.2844000000005</c:v>
                </c:pt>
                <c:pt idx="259">
                  <c:v>9852.2844000000005</c:v>
                </c:pt>
                <c:pt idx="260">
                  <c:v>8480.9433000000008</c:v>
                </c:pt>
                <c:pt idx="261">
                  <c:v>8480.9433000000008</c:v>
                </c:pt>
                <c:pt idx="262">
                  <c:v>8480.9433000000008</c:v>
                </c:pt>
                <c:pt idx="263">
                  <c:v>8480.9433000000008</c:v>
                </c:pt>
                <c:pt idx="264">
                  <c:v>8480.9433000000008</c:v>
                </c:pt>
                <c:pt idx="265">
                  <c:v>8480.9433000000008</c:v>
                </c:pt>
                <c:pt idx="266">
                  <c:v>8480.9433000000008</c:v>
                </c:pt>
                <c:pt idx="267">
                  <c:v>8480.9433000000008</c:v>
                </c:pt>
                <c:pt idx="268">
                  <c:v>8480.9433000000008</c:v>
                </c:pt>
                <c:pt idx="269">
                  <c:v>8480.9433000000008</c:v>
                </c:pt>
                <c:pt idx="270">
                  <c:v>8480.9433000000008</c:v>
                </c:pt>
                <c:pt idx="271">
                  <c:v>8480.9433000000008</c:v>
                </c:pt>
                <c:pt idx="272">
                  <c:v>8480.9433000000008</c:v>
                </c:pt>
                <c:pt idx="273">
                  <c:v>8480.9433000000008</c:v>
                </c:pt>
                <c:pt idx="274">
                  <c:v>8480.9433000000008</c:v>
                </c:pt>
                <c:pt idx="275">
                  <c:v>8480.9433000000008</c:v>
                </c:pt>
                <c:pt idx="276">
                  <c:v>8480.9433000000008</c:v>
                </c:pt>
                <c:pt idx="277">
                  <c:v>8480.9433000000008</c:v>
                </c:pt>
                <c:pt idx="278">
                  <c:v>8480.9433000000008</c:v>
                </c:pt>
                <c:pt idx="279">
                  <c:v>8480.9433000000008</c:v>
                </c:pt>
                <c:pt idx="280">
                  <c:v>8480.9433000000008</c:v>
                </c:pt>
                <c:pt idx="281">
                  <c:v>8480.9433000000008</c:v>
                </c:pt>
                <c:pt idx="282">
                  <c:v>8480.9433000000008</c:v>
                </c:pt>
                <c:pt idx="283">
                  <c:v>8480.9433000000008</c:v>
                </c:pt>
                <c:pt idx="284">
                  <c:v>8480.9433000000008</c:v>
                </c:pt>
                <c:pt idx="285">
                  <c:v>8480.9433000000008</c:v>
                </c:pt>
                <c:pt idx="286">
                  <c:v>8480.9433000000008</c:v>
                </c:pt>
                <c:pt idx="287">
                  <c:v>8480.9433000000008</c:v>
                </c:pt>
                <c:pt idx="288">
                  <c:v>8480.9433000000008</c:v>
                </c:pt>
                <c:pt idx="289">
                  <c:v>8480.9433000000008</c:v>
                </c:pt>
                <c:pt idx="290">
                  <c:v>8480.9433000000008</c:v>
                </c:pt>
                <c:pt idx="291">
                  <c:v>8480.9433000000008</c:v>
                </c:pt>
                <c:pt idx="292">
                  <c:v>8480.9433000000008</c:v>
                </c:pt>
                <c:pt idx="293">
                  <c:v>8480.9433000000008</c:v>
                </c:pt>
                <c:pt idx="294">
                  <c:v>8480.9433000000008</c:v>
                </c:pt>
                <c:pt idx="295">
                  <c:v>8480.9433000000008</c:v>
                </c:pt>
                <c:pt idx="296">
                  <c:v>8480.9433000000008</c:v>
                </c:pt>
                <c:pt idx="297">
                  <c:v>8480.9433000000008</c:v>
                </c:pt>
                <c:pt idx="298">
                  <c:v>8480.9433000000008</c:v>
                </c:pt>
                <c:pt idx="299">
                  <c:v>8480.9433000000008</c:v>
                </c:pt>
                <c:pt idx="300">
                  <c:v>8480.9433000000008</c:v>
                </c:pt>
                <c:pt idx="301">
                  <c:v>8480.9433000000008</c:v>
                </c:pt>
                <c:pt idx="302">
                  <c:v>8480.9433000000008</c:v>
                </c:pt>
                <c:pt idx="303">
                  <c:v>8480.9433000000008</c:v>
                </c:pt>
                <c:pt idx="304">
                  <c:v>8480.9433000000008</c:v>
                </c:pt>
                <c:pt idx="305">
                  <c:v>8480.9433000000008</c:v>
                </c:pt>
                <c:pt idx="306">
                  <c:v>8480.9433000000008</c:v>
                </c:pt>
                <c:pt idx="307">
                  <c:v>8480.9433000000008</c:v>
                </c:pt>
                <c:pt idx="308">
                  <c:v>8480.9433000000008</c:v>
                </c:pt>
                <c:pt idx="309">
                  <c:v>8480.9433000000008</c:v>
                </c:pt>
                <c:pt idx="310">
                  <c:v>8480.9433000000008</c:v>
                </c:pt>
                <c:pt idx="311">
                  <c:v>8480.9433000000008</c:v>
                </c:pt>
                <c:pt idx="312">
                  <c:v>8480.9433000000008</c:v>
                </c:pt>
                <c:pt idx="313">
                  <c:v>9288.7256999999991</c:v>
                </c:pt>
                <c:pt idx="314">
                  <c:v>9288.7256999999991</c:v>
                </c:pt>
                <c:pt idx="315">
                  <c:v>9288.7256999999991</c:v>
                </c:pt>
                <c:pt idx="316">
                  <c:v>9288.7256999999991</c:v>
                </c:pt>
                <c:pt idx="317">
                  <c:v>9288.7256999999991</c:v>
                </c:pt>
                <c:pt idx="318">
                  <c:v>9288.7256999999991</c:v>
                </c:pt>
                <c:pt idx="319">
                  <c:v>9288.7256999999991</c:v>
                </c:pt>
                <c:pt idx="320">
                  <c:v>9288.7256999999991</c:v>
                </c:pt>
                <c:pt idx="321">
                  <c:v>9288.7256999999991</c:v>
                </c:pt>
                <c:pt idx="322">
                  <c:v>9288.7256999999991</c:v>
                </c:pt>
                <c:pt idx="323">
                  <c:v>9288.7256999999991</c:v>
                </c:pt>
                <c:pt idx="324">
                  <c:v>9288.7256999999991</c:v>
                </c:pt>
                <c:pt idx="325">
                  <c:v>9288.7256999999991</c:v>
                </c:pt>
                <c:pt idx="326">
                  <c:v>9288.7256999999991</c:v>
                </c:pt>
                <c:pt idx="327">
                  <c:v>9288.7256999999991</c:v>
                </c:pt>
                <c:pt idx="328">
                  <c:v>9288.7256999999991</c:v>
                </c:pt>
                <c:pt idx="329">
                  <c:v>9288.7256999999991</c:v>
                </c:pt>
                <c:pt idx="330">
                  <c:v>9288.7256999999991</c:v>
                </c:pt>
                <c:pt idx="331">
                  <c:v>9288.7256999999991</c:v>
                </c:pt>
                <c:pt idx="332">
                  <c:v>9288.7256999999991</c:v>
                </c:pt>
                <c:pt idx="333">
                  <c:v>9288.7256999999991</c:v>
                </c:pt>
                <c:pt idx="334">
                  <c:v>9288.7256999999991</c:v>
                </c:pt>
                <c:pt idx="335">
                  <c:v>9288.7256999999991</c:v>
                </c:pt>
                <c:pt idx="336">
                  <c:v>9288.7256999999991</c:v>
                </c:pt>
                <c:pt idx="337">
                  <c:v>9288.7256999999991</c:v>
                </c:pt>
                <c:pt idx="338">
                  <c:v>9288.7256999999991</c:v>
                </c:pt>
                <c:pt idx="339">
                  <c:v>9288.7256999999991</c:v>
                </c:pt>
                <c:pt idx="340">
                  <c:v>9288.7256999999991</c:v>
                </c:pt>
                <c:pt idx="341">
                  <c:v>9288.7256999999991</c:v>
                </c:pt>
                <c:pt idx="342">
                  <c:v>9288.7256999999991</c:v>
                </c:pt>
                <c:pt idx="343">
                  <c:v>9288.7256999999991</c:v>
                </c:pt>
                <c:pt idx="344">
                  <c:v>9288.7256999999991</c:v>
                </c:pt>
                <c:pt idx="345">
                  <c:v>9288.7256999999991</c:v>
                </c:pt>
                <c:pt idx="346">
                  <c:v>9288.7256999999991</c:v>
                </c:pt>
                <c:pt idx="347">
                  <c:v>9288.7256999999991</c:v>
                </c:pt>
                <c:pt idx="348">
                  <c:v>9288.7256999999991</c:v>
                </c:pt>
                <c:pt idx="349">
                  <c:v>9288.7256999999991</c:v>
                </c:pt>
                <c:pt idx="350">
                  <c:v>9288.7256999999991</c:v>
                </c:pt>
                <c:pt idx="351">
                  <c:v>9288.7256999999991</c:v>
                </c:pt>
                <c:pt idx="352">
                  <c:v>9288.7256999999991</c:v>
                </c:pt>
                <c:pt idx="353">
                  <c:v>9288.7256999999991</c:v>
                </c:pt>
                <c:pt idx="354">
                  <c:v>9288.7256999999991</c:v>
                </c:pt>
                <c:pt idx="355">
                  <c:v>9288.7256999999991</c:v>
                </c:pt>
                <c:pt idx="356">
                  <c:v>9288.7256999999991</c:v>
                </c:pt>
                <c:pt idx="357">
                  <c:v>9288.7256999999991</c:v>
                </c:pt>
                <c:pt idx="358">
                  <c:v>9288.7256999999991</c:v>
                </c:pt>
                <c:pt idx="359">
                  <c:v>9288.7256999999991</c:v>
                </c:pt>
                <c:pt idx="360">
                  <c:v>9288.7256999999991</c:v>
                </c:pt>
                <c:pt idx="361">
                  <c:v>9288.7256999999991</c:v>
                </c:pt>
                <c:pt idx="362">
                  <c:v>9288.7256999999991</c:v>
                </c:pt>
                <c:pt idx="363">
                  <c:v>9288.7256999999991</c:v>
                </c:pt>
                <c:pt idx="364">
                  <c:v>9288.7256999999991</c:v>
                </c:pt>
                <c:pt idx="365">
                  <c:v>11015.1085</c:v>
                </c:pt>
                <c:pt idx="366">
                  <c:v>11015.1085</c:v>
                </c:pt>
                <c:pt idx="367">
                  <c:v>11015.1085</c:v>
                </c:pt>
                <c:pt idx="368">
                  <c:v>11015.1085</c:v>
                </c:pt>
                <c:pt idx="369">
                  <c:v>11015.1085</c:v>
                </c:pt>
                <c:pt idx="370">
                  <c:v>11015.1085</c:v>
                </c:pt>
                <c:pt idx="371">
                  <c:v>11015.1085</c:v>
                </c:pt>
                <c:pt idx="372">
                  <c:v>11015.1085</c:v>
                </c:pt>
                <c:pt idx="373">
                  <c:v>11015.1085</c:v>
                </c:pt>
                <c:pt idx="374">
                  <c:v>11015.1085</c:v>
                </c:pt>
                <c:pt idx="375">
                  <c:v>11015.1085</c:v>
                </c:pt>
                <c:pt idx="376">
                  <c:v>11015.1085</c:v>
                </c:pt>
                <c:pt idx="377">
                  <c:v>11015.1085</c:v>
                </c:pt>
                <c:pt idx="378">
                  <c:v>11015.1085</c:v>
                </c:pt>
                <c:pt idx="379">
                  <c:v>11015.1085</c:v>
                </c:pt>
                <c:pt idx="380">
                  <c:v>11015.1085</c:v>
                </c:pt>
                <c:pt idx="381">
                  <c:v>11015.1085</c:v>
                </c:pt>
                <c:pt idx="382">
                  <c:v>11015.1085</c:v>
                </c:pt>
                <c:pt idx="383">
                  <c:v>11015.1085</c:v>
                </c:pt>
                <c:pt idx="384">
                  <c:v>11015.1085</c:v>
                </c:pt>
                <c:pt idx="385">
                  <c:v>11015.1085</c:v>
                </c:pt>
                <c:pt idx="386">
                  <c:v>11015.1085</c:v>
                </c:pt>
                <c:pt idx="387">
                  <c:v>11015.1085</c:v>
                </c:pt>
                <c:pt idx="388">
                  <c:v>11015.1085</c:v>
                </c:pt>
                <c:pt idx="389">
                  <c:v>11015.1085</c:v>
                </c:pt>
                <c:pt idx="390">
                  <c:v>11015.1085</c:v>
                </c:pt>
                <c:pt idx="391">
                  <c:v>11015.1085</c:v>
                </c:pt>
                <c:pt idx="392">
                  <c:v>11015.1085</c:v>
                </c:pt>
                <c:pt idx="393">
                  <c:v>11015.1085</c:v>
                </c:pt>
                <c:pt idx="394">
                  <c:v>11015.1085</c:v>
                </c:pt>
                <c:pt idx="395">
                  <c:v>11015.1085</c:v>
                </c:pt>
                <c:pt idx="396">
                  <c:v>11015.1085</c:v>
                </c:pt>
                <c:pt idx="397">
                  <c:v>11015.1085</c:v>
                </c:pt>
                <c:pt idx="398">
                  <c:v>11015.1085</c:v>
                </c:pt>
                <c:pt idx="399">
                  <c:v>11015.1085</c:v>
                </c:pt>
                <c:pt idx="400">
                  <c:v>11015.1085</c:v>
                </c:pt>
                <c:pt idx="401">
                  <c:v>11015.1085</c:v>
                </c:pt>
                <c:pt idx="402">
                  <c:v>11015.1085</c:v>
                </c:pt>
                <c:pt idx="403">
                  <c:v>11015.1085</c:v>
                </c:pt>
                <c:pt idx="404">
                  <c:v>11015.1085</c:v>
                </c:pt>
                <c:pt idx="405">
                  <c:v>11015.1085</c:v>
                </c:pt>
                <c:pt idx="406">
                  <c:v>11015.1085</c:v>
                </c:pt>
                <c:pt idx="407">
                  <c:v>11015.1085</c:v>
                </c:pt>
                <c:pt idx="408">
                  <c:v>11015.1085</c:v>
                </c:pt>
                <c:pt idx="409">
                  <c:v>11015.1085</c:v>
                </c:pt>
                <c:pt idx="410">
                  <c:v>11015.1085</c:v>
                </c:pt>
                <c:pt idx="411">
                  <c:v>11015.1085</c:v>
                </c:pt>
                <c:pt idx="412">
                  <c:v>11015.1085</c:v>
                </c:pt>
                <c:pt idx="413">
                  <c:v>11015.1085</c:v>
                </c:pt>
                <c:pt idx="414">
                  <c:v>11015.1085</c:v>
                </c:pt>
                <c:pt idx="415">
                  <c:v>11015.1085</c:v>
                </c:pt>
                <c:pt idx="416">
                  <c:v>11015.1085</c:v>
                </c:pt>
                <c:pt idx="417">
                  <c:v>10480.9584</c:v>
                </c:pt>
                <c:pt idx="418">
                  <c:v>10480.9584</c:v>
                </c:pt>
                <c:pt idx="419">
                  <c:v>10480.9584</c:v>
                </c:pt>
                <c:pt idx="420">
                  <c:v>10480.9584</c:v>
                </c:pt>
                <c:pt idx="421">
                  <c:v>10480.9584</c:v>
                </c:pt>
                <c:pt idx="422">
                  <c:v>10480.9584</c:v>
                </c:pt>
                <c:pt idx="423">
                  <c:v>10480.9584</c:v>
                </c:pt>
                <c:pt idx="424">
                  <c:v>10480.9584</c:v>
                </c:pt>
                <c:pt idx="425">
                  <c:v>10480.9584</c:v>
                </c:pt>
                <c:pt idx="426">
                  <c:v>10480.9584</c:v>
                </c:pt>
                <c:pt idx="427">
                  <c:v>10480.9584</c:v>
                </c:pt>
                <c:pt idx="428">
                  <c:v>10480.9584</c:v>
                </c:pt>
                <c:pt idx="429">
                  <c:v>10480.9584</c:v>
                </c:pt>
                <c:pt idx="430">
                  <c:v>10480.9584</c:v>
                </c:pt>
                <c:pt idx="431">
                  <c:v>10480.9584</c:v>
                </c:pt>
                <c:pt idx="432">
                  <c:v>10480.9584</c:v>
                </c:pt>
                <c:pt idx="433">
                  <c:v>10480.9584</c:v>
                </c:pt>
                <c:pt idx="434">
                  <c:v>10480.9584</c:v>
                </c:pt>
                <c:pt idx="435">
                  <c:v>10480.9584</c:v>
                </c:pt>
                <c:pt idx="436">
                  <c:v>10480.9584</c:v>
                </c:pt>
                <c:pt idx="437">
                  <c:v>10480.9584</c:v>
                </c:pt>
                <c:pt idx="438">
                  <c:v>10480.9584</c:v>
                </c:pt>
                <c:pt idx="439">
                  <c:v>10480.9584</c:v>
                </c:pt>
                <c:pt idx="440">
                  <c:v>10480.9584</c:v>
                </c:pt>
                <c:pt idx="441">
                  <c:v>10480.9584</c:v>
                </c:pt>
                <c:pt idx="442">
                  <c:v>10480.9584</c:v>
                </c:pt>
                <c:pt idx="443">
                  <c:v>10480.9584</c:v>
                </c:pt>
                <c:pt idx="444">
                  <c:v>10480.9584</c:v>
                </c:pt>
                <c:pt idx="445">
                  <c:v>10480.9584</c:v>
                </c:pt>
                <c:pt idx="446">
                  <c:v>10480.9584</c:v>
                </c:pt>
                <c:pt idx="447">
                  <c:v>10480.9584</c:v>
                </c:pt>
                <c:pt idx="448">
                  <c:v>10480.9584</c:v>
                </c:pt>
                <c:pt idx="449">
                  <c:v>10480.9584</c:v>
                </c:pt>
                <c:pt idx="450">
                  <c:v>10480.9584</c:v>
                </c:pt>
                <c:pt idx="451">
                  <c:v>10480.9584</c:v>
                </c:pt>
                <c:pt idx="452">
                  <c:v>10480.9584</c:v>
                </c:pt>
                <c:pt idx="453">
                  <c:v>10480.9584</c:v>
                </c:pt>
                <c:pt idx="454">
                  <c:v>10480.9584</c:v>
                </c:pt>
                <c:pt idx="455">
                  <c:v>10480.9584</c:v>
                </c:pt>
                <c:pt idx="456">
                  <c:v>10480.9584</c:v>
                </c:pt>
                <c:pt idx="457">
                  <c:v>10480.9584</c:v>
                </c:pt>
                <c:pt idx="458">
                  <c:v>10480.9584</c:v>
                </c:pt>
                <c:pt idx="459">
                  <c:v>10480.9584</c:v>
                </c:pt>
                <c:pt idx="460">
                  <c:v>10480.9584</c:v>
                </c:pt>
                <c:pt idx="461">
                  <c:v>10480.9584</c:v>
                </c:pt>
                <c:pt idx="462">
                  <c:v>10480.9584</c:v>
                </c:pt>
                <c:pt idx="463">
                  <c:v>10480.9584</c:v>
                </c:pt>
                <c:pt idx="464">
                  <c:v>10480.9584</c:v>
                </c:pt>
                <c:pt idx="465">
                  <c:v>10480.9584</c:v>
                </c:pt>
                <c:pt idx="466">
                  <c:v>10480.9584</c:v>
                </c:pt>
                <c:pt idx="467">
                  <c:v>10480.9584</c:v>
                </c:pt>
                <c:pt idx="468">
                  <c:v>10480.9584</c:v>
                </c:pt>
                <c:pt idx="469">
                  <c:v>12755.725</c:v>
                </c:pt>
                <c:pt idx="470">
                  <c:v>12755.725</c:v>
                </c:pt>
                <c:pt idx="471">
                  <c:v>12755.725</c:v>
                </c:pt>
                <c:pt idx="472">
                  <c:v>12755.725</c:v>
                </c:pt>
                <c:pt idx="473">
                  <c:v>12755.725</c:v>
                </c:pt>
                <c:pt idx="474">
                  <c:v>12755.725</c:v>
                </c:pt>
                <c:pt idx="475">
                  <c:v>12755.725</c:v>
                </c:pt>
                <c:pt idx="476">
                  <c:v>12755.725</c:v>
                </c:pt>
                <c:pt idx="477">
                  <c:v>12755.725</c:v>
                </c:pt>
                <c:pt idx="478">
                  <c:v>12755.725</c:v>
                </c:pt>
                <c:pt idx="479">
                  <c:v>12755.725</c:v>
                </c:pt>
                <c:pt idx="480">
                  <c:v>12755.725</c:v>
                </c:pt>
                <c:pt idx="481">
                  <c:v>12755.725</c:v>
                </c:pt>
                <c:pt idx="482">
                  <c:v>12755.725</c:v>
                </c:pt>
                <c:pt idx="483">
                  <c:v>12755.725</c:v>
                </c:pt>
                <c:pt idx="484">
                  <c:v>12755.725</c:v>
                </c:pt>
                <c:pt idx="485">
                  <c:v>12755.725</c:v>
                </c:pt>
                <c:pt idx="486">
                  <c:v>12755.725</c:v>
                </c:pt>
                <c:pt idx="487">
                  <c:v>12755.725</c:v>
                </c:pt>
                <c:pt idx="488">
                  <c:v>12755.725</c:v>
                </c:pt>
                <c:pt idx="489">
                  <c:v>12755.725</c:v>
                </c:pt>
                <c:pt idx="490">
                  <c:v>12755.725</c:v>
                </c:pt>
                <c:pt idx="491">
                  <c:v>12755.725</c:v>
                </c:pt>
                <c:pt idx="492">
                  <c:v>12755.725</c:v>
                </c:pt>
                <c:pt idx="493">
                  <c:v>12755.725</c:v>
                </c:pt>
                <c:pt idx="494">
                  <c:v>12755.725</c:v>
                </c:pt>
                <c:pt idx="495">
                  <c:v>12755.725</c:v>
                </c:pt>
                <c:pt idx="496">
                  <c:v>12755.725</c:v>
                </c:pt>
                <c:pt idx="497">
                  <c:v>12755.725</c:v>
                </c:pt>
                <c:pt idx="498">
                  <c:v>12755.725</c:v>
                </c:pt>
                <c:pt idx="499">
                  <c:v>12755.725</c:v>
                </c:pt>
                <c:pt idx="500">
                  <c:v>12755.725</c:v>
                </c:pt>
                <c:pt idx="501">
                  <c:v>12755.725</c:v>
                </c:pt>
                <c:pt idx="502">
                  <c:v>12755.725</c:v>
                </c:pt>
                <c:pt idx="503">
                  <c:v>12755.725</c:v>
                </c:pt>
                <c:pt idx="504">
                  <c:v>12755.725</c:v>
                </c:pt>
                <c:pt idx="505">
                  <c:v>12755.725</c:v>
                </c:pt>
                <c:pt idx="506">
                  <c:v>12755.725</c:v>
                </c:pt>
                <c:pt idx="507">
                  <c:v>12755.725</c:v>
                </c:pt>
                <c:pt idx="508">
                  <c:v>12755.725</c:v>
                </c:pt>
                <c:pt idx="509">
                  <c:v>12755.725</c:v>
                </c:pt>
                <c:pt idx="510">
                  <c:v>12755.725</c:v>
                </c:pt>
                <c:pt idx="511">
                  <c:v>12755.725</c:v>
                </c:pt>
                <c:pt idx="512">
                  <c:v>12755.725</c:v>
                </c:pt>
                <c:pt idx="513">
                  <c:v>12755.725</c:v>
                </c:pt>
                <c:pt idx="514">
                  <c:v>12755.725</c:v>
                </c:pt>
                <c:pt idx="515">
                  <c:v>12755.725</c:v>
                </c:pt>
                <c:pt idx="516">
                  <c:v>12755.725</c:v>
                </c:pt>
                <c:pt idx="517">
                  <c:v>12755.725</c:v>
                </c:pt>
                <c:pt idx="518">
                  <c:v>12755.725</c:v>
                </c:pt>
                <c:pt idx="519">
                  <c:v>12755.725</c:v>
                </c:pt>
                <c:pt idx="520">
                  <c:v>12755.725</c:v>
                </c:pt>
                <c:pt idx="521">
                  <c:v>15379.287400000001</c:v>
                </c:pt>
                <c:pt idx="522">
                  <c:v>15379.287400000001</c:v>
                </c:pt>
                <c:pt idx="523">
                  <c:v>15379.287400000001</c:v>
                </c:pt>
                <c:pt idx="524">
                  <c:v>15379.287400000001</c:v>
                </c:pt>
                <c:pt idx="525">
                  <c:v>15379.287400000001</c:v>
                </c:pt>
                <c:pt idx="526">
                  <c:v>15379.287400000001</c:v>
                </c:pt>
                <c:pt idx="527">
                  <c:v>15379.287400000001</c:v>
                </c:pt>
                <c:pt idx="528">
                  <c:v>15379.287400000001</c:v>
                </c:pt>
                <c:pt idx="529">
                  <c:v>15379.287400000001</c:v>
                </c:pt>
                <c:pt idx="530">
                  <c:v>15379.287400000001</c:v>
                </c:pt>
                <c:pt idx="531">
                  <c:v>15379.287400000001</c:v>
                </c:pt>
                <c:pt idx="532">
                  <c:v>15379.287400000001</c:v>
                </c:pt>
                <c:pt idx="533">
                  <c:v>15379.287400000001</c:v>
                </c:pt>
                <c:pt idx="534">
                  <c:v>15379.287400000001</c:v>
                </c:pt>
                <c:pt idx="535">
                  <c:v>15379.287400000001</c:v>
                </c:pt>
                <c:pt idx="536">
                  <c:v>15379.287400000001</c:v>
                </c:pt>
                <c:pt idx="537">
                  <c:v>15379.287400000001</c:v>
                </c:pt>
                <c:pt idx="538">
                  <c:v>15379.287400000001</c:v>
                </c:pt>
                <c:pt idx="539">
                  <c:v>15379.287400000001</c:v>
                </c:pt>
                <c:pt idx="540">
                  <c:v>15379.287400000001</c:v>
                </c:pt>
                <c:pt idx="541">
                  <c:v>15379.287400000001</c:v>
                </c:pt>
                <c:pt idx="542">
                  <c:v>15379.287400000001</c:v>
                </c:pt>
                <c:pt idx="543">
                  <c:v>15379.287400000001</c:v>
                </c:pt>
                <c:pt idx="544">
                  <c:v>15379.287400000001</c:v>
                </c:pt>
                <c:pt idx="545">
                  <c:v>15379.287400000001</c:v>
                </c:pt>
                <c:pt idx="546">
                  <c:v>15379.287400000001</c:v>
                </c:pt>
                <c:pt idx="547">
                  <c:v>15379.287400000001</c:v>
                </c:pt>
                <c:pt idx="548">
                  <c:v>15379.287400000001</c:v>
                </c:pt>
                <c:pt idx="549">
                  <c:v>15379.287400000001</c:v>
                </c:pt>
                <c:pt idx="550">
                  <c:v>15379.287400000001</c:v>
                </c:pt>
                <c:pt idx="551">
                  <c:v>15379.287400000001</c:v>
                </c:pt>
                <c:pt idx="552">
                  <c:v>15379.287400000001</c:v>
                </c:pt>
                <c:pt idx="553">
                  <c:v>15379.287400000001</c:v>
                </c:pt>
                <c:pt idx="554">
                  <c:v>15379.287400000001</c:v>
                </c:pt>
                <c:pt idx="555">
                  <c:v>15379.287400000001</c:v>
                </c:pt>
                <c:pt idx="556">
                  <c:v>15379.287400000001</c:v>
                </c:pt>
                <c:pt idx="557">
                  <c:v>15379.287400000001</c:v>
                </c:pt>
                <c:pt idx="558">
                  <c:v>15379.287400000001</c:v>
                </c:pt>
                <c:pt idx="559">
                  <c:v>15379.287400000001</c:v>
                </c:pt>
                <c:pt idx="560">
                  <c:v>15379.287400000001</c:v>
                </c:pt>
                <c:pt idx="561">
                  <c:v>15379.287400000001</c:v>
                </c:pt>
                <c:pt idx="562">
                  <c:v>15379.287400000001</c:v>
                </c:pt>
                <c:pt idx="563">
                  <c:v>15379.287400000001</c:v>
                </c:pt>
                <c:pt idx="564">
                  <c:v>15379.287400000001</c:v>
                </c:pt>
                <c:pt idx="565">
                  <c:v>15379.287400000001</c:v>
                </c:pt>
                <c:pt idx="566">
                  <c:v>15379.287400000001</c:v>
                </c:pt>
                <c:pt idx="567">
                  <c:v>15379.287400000001</c:v>
                </c:pt>
                <c:pt idx="568">
                  <c:v>15379.287400000001</c:v>
                </c:pt>
                <c:pt idx="569">
                  <c:v>15379.287400000001</c:v>
                </c:pt>
                <c:pt idx="570">
                  <c:v>15379.287400000001</c:v>
                </c:pt>
                <c:pt idx="571">
                  <c:v>15379.287400000001</c:v>
                </c:pt>
                <c:pt idx="572">
                  <c:v>15379.287400000001</c:v>
                </c:pt>
                <c:pt idx="573">
                  <c:v>15379.287400000001</c:v>
                </c:pt>
                <c:pt idx="574">
                  <c:v>13314.418</c:v>
                </c:pt>
                <c:pt idx="575">
                  <c:v>13314.418</c:v>
                </c:pt>
                <c:pt idx="576">
                  <c:v>13314.418</c:v>
                </c:pt>
                <c:pt idx="577">
                  <c:v>13314.418</c:v>
                </c:pt>
                <c:pt idx="578">
                  <c:v>13314.418</c:v>
                </c:pt>
                <c:pt idx="579">
                  <c:v>13314.418</c:v>
                </c:pt>
                <c:pt idx="580">
                  <c:v>13314.418</c:v>
                </c:pt>
                <c:pt idx="581">
                  <c:v>13314.418</c:v>
                </c:pt>
                <c:pt idx="582">
                  <c:v>13314.418</c:v>
                </c:pt>
                <c:pt idx="583">
                  <c:v>13314.418</c:v>
                </c:pt>
                <c:pt idx="584">
                  <c:v>13314.418</c:v>
                </c:pt>
                <c:pt idx="585">
                  <c:v>13314.418</c:v>
                </c:pt>
                <c:pt idx="586">
                  <c:v>13314.418</c:v>
                </c:pt>
                <c:pt idx="587">
                  <c:v>13314.418</c:v>
                </c:pt>
                <c:pt idx="588">
                  <c:v>13314.418</c:v>
                </c:pt>
                <c:pt idx="589">
                  <c:v>13314.418</c:v>
                </c:pt>
                <c:pt idx="590">
                  <c:v>13314.418</c:v>
                </c:pt>
                <c:pt idx="591">
                  <c:v>13314.418</c:v>
                </c:pt>
                <c:pt idx="592">
                  <c:v>13314.418</c:v>
                </c:pt>
                <c:pt idx="593">
                  <c:v>13314.418</c:v>
                </c:pt>
                <c:pt idx="594">
                  <c:v>13314.418</c:v>
                </c:pt>
                <c:pt idx="595">
                  <c:v>13314.418</c:v>
                </c:pt>
                <c:pt idx="596">
                  <c:v>13314.418</c:v>
                </c:pt>
                <c:pt idx="597">
                  <c:v>13314.418</c:v>
                </c:pt>
                <c:pt idx="598">
                  <c:v>13314.418</c:v>
                </c:pt>
                <c:pt idx="599">
                  <c:v>13314.418</c:v>
                </c:pt>
                <c:pt idx="600">
                  <c:v>13314.418</c:v>
                </c:pt>
                <c:pt idx="601">
                  <c:v>13314.418</c:v>
                </c:pt>
                <c:pt idx="602">
                  <c:v>13314.418</c:v>
                </c:pt>
                <c:pt idx="603">
                  <c:v>13314.418</c:v>
                </c:pt>
                <c:pt idx="604">
                  <c:v>13314.418</c:v>
                </c:pt>
                <c:pt idx="605">
                  <c:v>13314.418</c:v>
                </c:pt>
                <c:pt idx="606">
                  <c:v>13314.418</c:v>
                </c:pt>
                <c:pt idx="607">
                  <c:v>13314.418</c:v>
                </c:pt>
                <c:pt idx="608">
                  <c:v>13314.418</c:v>
                </c:pt>
                <c:pt idx="609">
                  <c:v>13314.418</c:v>
                </c:pt>
                <c:pt idx="610">
                  <c:v>13314.418</c:v>
                </c:pt>
                <c:pt idx="611">
                  <c:v>13314.418</c:v>
                </c:pt>
                <c:pt idx="612">
                  <c:v>13314.418</c:v>
                </c:pt>
                <c:pt idx="613">
                  <c:v>13314.418</c:v>
                </c:pt>
                <c:pt idx="614">
                  <c:v>13314.418</c:v>
                </c:pt>
                <c:pt idx="615">
                  <c:v>13314.418</c:v>
                </c:pt>
                <c:pt idx="616">
                  <c:v>13314.418</c:v>
                </c:pt>
                <c:pt idx="617">
                  <c:v>13314.418</c:v>
                </c:pt>
                <c:pt idx="618">
                  <c:v>13314.418</c:v>
                </c:pt>
                <c:pt idx="619">
                  <c:v>13314.418</c:v>
                </c:pt>
                <c:pt idx="620">
                  <c:v>13314.418</c:v>
                </c:pt>
                <c:pt idx="621">
                  <c:v>13314.418</c:v>
                </c:pt>
                <c:pt idx="622">
                  <c:v>13314.418</c:v>
                </c:pt>
                <c:pt idx="623">
                  <c:v>13314.418</c:v>
                </c:pt>
                <c:pt idx="624">
                  <c:v>13314.418</c:v>
                </c:pt>
                <c:pt idx="625">
                  <c:v>13314.418</c:v>
                </c:pt>
                <c:pt idx="626">
                  <c:v>15656.328599999999</c:v>
                </c:pt>
                <c:pt idx="627">
                  <c:v>15656.328599999999</c:v>
                </c:pt>
                <c:pt idx="628">
                  <c:v>15656.328599999999</c:v>
                </c:pt>
                <c:pt idx="629">
                  <c:v>15656.328599999999</c:v>
                </c:pt>
                <c:pt idx="630">
                  <c:v>15656.328599999999</c:v>
                </c:pt>
                <c:pt idx="631">
                  <c:v>15656.328599999999</c:v>
                </c:pt>
                <c:pt idx="632">
                  <c:v>15656.328599999999</c:v>
                </c:pt>
                <c:pt idx="633">
                  <c:v>15656.328599999999</c:v>
                </c:pt>
                <c:pt idx="634">
                  <c:v>15656.328599999999</c:v>
                </c:pt>
                <c:pt idx="635">
                  <c:v>15656.328599999999</c:v>
                </c:pt>
                <c:pt idx="636">
                  <c:v>15656.328599999999</c:v>
                </c:pt>
                <c:pt idx="637">
                  <c:v>15656.328599999999</c:v>
                </c:pt>
                <c:pt idx="638">
                  <c:v>15656.328599999999</c:v>
                </c:pt>
                <c:pt idx="639">
                  <c:v>15656.328599999999</c:v>
                </c:pt>
                <c:pt idx="640">
                  <c:v>15656.328599999999</c:v>
                </c:pt>
                <c:pt idx="641">
                  <c:v>15656.328599999999</c:v>
                </c:pt>
                <c:pt idx="642">
                  <c:v>15656.328599999999</c:v>
                </c:pt>
                <c:pt idx="643">
                  <c:v>15656.328599999999</c:v>
                </c:pt>
                <c:pt idx="644">
                  <c:v>15656.328599999999</c:v>
                </c:pt>
                <c:pt idx="645">
                  <c:v>15656.328599999999</c:v>
                </c:pt>
                <c:pt idx="646">
                  <c:v>15656.328599999999</c:v>
                </c:pt>
                <c:pt idx="647">
                  <c:v>15656.328599999999</c:v>
                </c:pt>
                <c:pt idx="648">
                  <c:v>15656.328599999999</c:v>
                </c:pt>
                <c:pt idx="649">
                  <c:v>15656.328599999999</c:v>
                </c:pt>
                <c:pt idx="650">
                  <c:v>15656.328599999999</c:v>
                </c:pt>
                <c:pt idx="651">
                  <c:v>15656.328599999999</c:v>
                </c:pt>
                <c:pt idx="652">
                  <c:v>15656.328599999999</c:v>
                </c:pt>
                <c:pt idx="653">
                  <c:v>15656.328599999999</c:v>
                </c:pt>
                <c:pt idx="654">
                  <c:v>15656.328599999999</c:v>
                </c:pt>
                <c:pt idx="655">
                  <c:v>15656.328599999999</c:v>
                </c:pt>
                <c:pt idx="656">
                  <c:v>15656.328599999999</c:v>
                </c:pt>
                <c:pt idx="657">
                  <c:v>15656.328599999999</c:v>
                </c:pt>
                <c:pt idx="658">
                  <c:v>15656.328599999999</c:v>
                </c:pt>
                <c:pt idx="659">
                  <c:v>15656.328599999999</c:v>
                </c:pt>
                <c:pt idx="660">
                  <c:v>15656.328599999999</c:v>
                </c:pt>
                <c:pt idx="661">
                  <c:v>15656.328599999999</c:v>
                </c:pt>
                <c:pt idx="662">
                  <c:v>15656.328599999999</c:v>
                </c:pt>
                <c:pt idx="663">
                  <c:v>15656.328599999999</c:v>
                </c:pt>
                <c:pt idx="664">
                  <c:v>15656.328599999999</c:v>
                </c:pt>
                <c:pt idx="665">
                  <c:v>15656.328599999999</c:v>
                </c:pt>
                <c:pt idx="666">
                  <c:v>15656.328599999999</c:v>
                </c:pt>
                <c:pt idx="667">
                  <c:v>15656.328599999999</c:v>
                </c:pt>
                <c:pt idx="668">
                  <c:v>15656.328599999999</c:v>
                </c:pt>
                <c:pt idx="669">
                  <c:v>15656.328599999999</c:v>
                </c:pt>
                <c:pt idx="670">
                  <c:v>15656.328599999999</c:v>
                </c:pt>
                <c:pt idx="671">
                  <c:v>15656.328599999999</c:v>
                </c:pt>
                <c:pt idx="672">
                  <c:v>15656.328599999999</c:v>
                </c:pt>
                <c:pt idx="673">
                  <c:v>15656.328599999999</c:v>
                </c:pt>
                <c:pt idx="674">
                  <c:v>15656.328599999999</c:v>
                </c:pt>
                <c:pt idx="675">
                  <c:v>15656.328599999999</c:v>
                </c:pt>
                <c:pt idx="676">
                  <c:v>15656.328599999999</c:v>
                </c:pt>
                <c:pt idx="677">
                  <c:v>15656.328599999999</c:v>
                </c:pt>
                <c:pt idx="678">
                  <c:v>16100</c:v>
                </c:pt>
                <c:pt idx="679">
                  <c:v>16100</c:v>
                </c:pt>
                <c:pt idx="680">
                  <c:v>16100</c:v>
                </c:pt>
                <c:pt idx="681">
                  <c:v>16100</c:v>
                </c:pt>
                <c:pt idx="682">
                  <c:v>16100</c:v>
                </c:pt>
                <c:pt idx="683">
                  <c:v>16100</c:v>
                </c:pt>
                <c:pt idx="684">
                  <c:v>16100</c:v>
                </c:pt>
                <c:pt idx="685">
                  <c:v>16100</c:v>
                </c:pt>
                <c:pt idx="686">
                  <c:v>16100</c:v>
                </c:pt>
                <c:pt idx="687">
                  <c:v>16100</c:v>
                </c:pt>
                <c:pt idx="688">
                  <c:v>16100</c:v>
                </c:pt>
                <c:pt idx="689">
                  <c:v>16100</c:v>
                </c:pt>
                <c:pt idx="690">
                  <c:v>16100</c:v>
                </c:pt>
                <c:pt idx="691">
                  <c:v>16100</c:v>
                </c:pt>
                <c:pt idx="692">
                  <c:v>16100</c:v>
                </c:pt>
                <c:pt idx="693">
                  <c:v>16100</c:v>
                </c:pt>
                <c:pt idx="694">
                  <c:v>16100</c:v>
                </c:pt>
                <c:pt idx="695">
                  <c:v>16100</c:v>
                </c:pt>
                <c:pt idx="696">
                  <c:v>16100</c:v>
                </c:pt>
                <c:pt idx="697">
                  <c:v>16100</c:v>
                </c:pt>
                <c:pt idx="698">
                  <c:v>16100</c:v>
                </c:pt>
                <c:pt idx="699">
                  <c:v>16100</c:v>
                </c:pt>
                <c:pt idx="700">
                  <c:v>16100</c:v>
                </c:pt>
                <c:pt idx="701">
                  <c:v>16100</c:v>
                </c:pt>
                <c:pt idx="702">
                  <c:v>16100</c:v>
                </c:pt>
                <c:pt idx="703">
                  <c:v>16100</c:v>
                </c:pt>
                <c:pt idx="704">
                  <c:v>16100</c:v>
                </c:pt>
                <c:pt idx="705">
                  <c:v>16100</c:v>
                </c:pt>
                <c:pt idx="706">
                  <c:v>16100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28E-4DDA-86EF-3ADC286846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2973400"/>
        <c:axId val="692963232"/>
      </c:barChart>
      <c:lineChart>
        <c:grouping val="standard"/>
        <c:varyColors val="0"/>
        <c:ser>
          <c:idx val="1"/>
          <c:order val="0"/>
          <c:tx>
            <c:strRef>
              <c:f>Лист1!$G$1</c:f>
              <c:strCache>
                <c:ptCount val="1"/>
                <c:pt idx="0">
                  <c:v>Средняя цена, руб./т (шкала слева)</c:v>
                </c:pt>
              </c:strCache>
            </c:strRef>
          </c:tx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Лист1!$F$2:$F$708</c:f>
              <c:strCache>
                <c:ptCount val="679"/>
                <c:pt idx="0">
                  <c:v>2009/10</c:v>
                </c:pt>
                <c:pt idx="52">
                  <c:v>2010/11</c:v>
                </c:pt>
                <c:pt idx="104">
                  <c:v>2011/12</c:v>
                </c:pt>
                <c:pt idx="156">
                  <c:v>2012/13</c:v>
                </c:pt>
                <c:pt idx="208">
                  <c:v>2013/14</c:v>
                </c:pt>
                <c:pt idx="260">
                  <c:v>2014/15</c:v>
                </c:pt>
                <c:pt idx="313">
                  <c:v>2015/16</c:v>
                </c:pt>
                <c:pt idx="365">
                  <c:v>2016/17</c:v>
                </c:pt>
                <c:pt idx="417">
                  <c:v>2017/18</c:v>
                </c:pt>
                <c:pt idx="469">
                  <c:v>2018/19</c:v>
                </c:pt>
                <c:pt idx="521">
                  <c:v>2019/20</c:v>
                </c:pt>
                <c:pt idx="574">
                  <c:v>2020/21</c:v>
                </c:pt>
                <c:pt idx="626">
                  <c:v>2021/22</c:v>
                </c:pt>
                <c:pt idx="678">
                  <c:v>2022/23F</c:v>
                </c:pt>
              </c:strCache>
            </c:strRef>
          </c:cat>
          <c:val>
            <c:numRef>
              <c:f>Лист1!$G$2:$G$708</c:f>
              <c:numCache>
                <c:formatCode>General</c:formatCode>
                <c:ptCount val="707"/>
                <c:pt idx="0">
                  <c:v>9600</c:v>
                </c:pt>
                <c:pt idx="1">
                  <c:v>9342</c:v>
                </c:pt>
                <c:pt idx="2">
                  <c:v>9342</c:v>
                </c:pt>
                <c:pt idx="3">
                  <c:v>9844</c:v>
                </c:pt>
                <c:pt idx="4">
                  <c:v>9497</c:v>
                </c:pt>
                <c:pt idx="5">
                  <c:v>9381</c:v>
                </c:pt>
                <c:pt idx="6">
                  <c:v>9381</c:v>
                </c:pt>
                <c:pt idx="7">
                  <c:v>9381</c:v>
                </c:pt>
                <c:pt idx="8">
                  <c:v>9612</c:v>
                </c:pt>
                <c:pt idx="9">
                  <c:v>9690</c:v>
                </c:pt>
                <c:pt idx="10">
                  <c:v>10269</c:v>
                </c:pt>
                <c:pt idx="11">
                  <c:v>10423</c:v>
                </c:pt>
                <c:pt idx="12">
                  <c:v>11581</c:v>
                </c:pt>
                <c:pt idx="13">
                  <c:v>12739</c:v>
                </c:pt>
                <c:pt idx="14">
                  <c:v>12300</c:v>
                </c:pt>
                <c:pt idx="15">
                  <c:v>12700</c:v>
                </c:pt>
                <c:pt idx="16">
                  <c:v>13400</c:v>
                </c:pt>
                <c:pt idx="17">
                  <c:v>13100</c:v>
                </c:pt>
                <c:pt idx="18">
                  <c:v>13100</c:v>
                </c:pt>
                <c:pt idx="19">
                  <c:v>13100</c:v>
                </c:pt>
                <c:pt idx="20">
                  <c:v>13100</c:v>
                </c:pt>
                <c:pt idx="21">
                  <c:v>12750</c:v>
                </c:pt>
                <c:pt idx="22">
                  <c:v>12400</c:v>
                </c:pt>
                <c:pt idx="23">
                  <c:v>12400</c:v>
                </c:pt>
                <c:pt idx="24">
                  <c:v>12550</c:v>
                </c:pt>
                <c:pt idx="25">
                  <c:v>12700</c:v>
                </c:pt>
                <c:pt idx="26">
                  <c:v>12600</c:v>
                </c:pt>
                <c:pt idx="27">
                  <c:v>12500</c:v>
                </c:pt>
                <c:pt idx="28">
                  <c:v>12300</c:v>
                </c:pt>
                <c:pt idx="29">
                  <c:v>12100</c:v>
                </c:pt>
                <c:pt idx="30">
                  <c:v>12000</c:v>
                </c:pt>
                <c:pt idx="31">
                  <c:v>11950</c:v>
                </c:pt>
                <c:pt idx="32">
                  <c:v>11750</c:v>
                </c:pt>
                <c:pt idx="33">
                  <c:v>11450</c:v>
                </c:pt>
                <c:pt idx="34">
                  <c:v>11250</c:v>
                </c:pt>
                <c:pt idx="35">
                  <c:v>11200</c:v>
                </c:pt>
                <c:pt idx="36">
                  <c:v>11125</c:v>
                </c:pt>
                <c:pt idx="37">
                  <c:v>11024</c:v>
                </c:pt>
                <c:pt idx="38">
                  <c:v>11024</c:v>
                </c:pt>
                <c:pt idx="39">
                  <c:v>11024</c:v>
                </c:pt>
                <c:pt idx="40">
                  <c:v>10924</c:v>
                </c:pt>
                <c:pt idx="41">
                  <c:v>10924</c:v>
                </c:pt>
                <c:pt idx="42">
                  <c:v>10999</c:v>
                </c:pt>
                <c:pt idx="43">
                  <c:v>10999</c:v>
                </c:pt>
                <c:pt idx="44">
                  <c:v>11075</c:v>
                </c:pt>
                <c:pt idx="45">
                  <c:v>11175</c:v>
                </c:pt>
                <c:pt idx="46">
                  <c:v>11701</c:v>
                </c:pt>
                <c:pt idx="47">
                  <c:v>12350</c:v>
                </c:pt>
                <c:pt idx="48">
                  <c:v>13034</c:v>
                </c:pt>
                <c:pt idx="49">
                  <c:v>13757</c:v>
                </c:pt>
                <c:pt idx="50">
                  <c:v>14520</c:v>
                </c:pt>
                <c:pt idx="51">
                  <c:v>14945</c:v>
                </c:pt>
                <c:pt idx="52" formatCode="#,##0">
                  <c:v>15263</c:v>
                </c:pt>
                <c:pt idx="53" formatCode="#,##0">
                  <c:v>15463</c:v>
                </c:pt>
                <c:pt idx="54" formatCode="#,##0">
                  <c:v>15290</c:v>
                </c:pt>
                <c:pt idx="55" formatCode="#,##0">
                  <c:v>15808</c:v>
                </c:pt>
                <c:pt idx="56" formatCode="#,##0">
                  <c:v>16326</c:v>
                </c:pt>
                <c:pt idx="57" formatCode="#,##0">
                  <c:v>16721</c:v>
                </c:pt>
                <c:pt idx="58" formatCode="#,##0">
                  <c:v>18322</c:v>
                </c:pt>
                <c:pt idx="59" formatCode="#,##0">
                  <c:v>19967</c:v>
                </c:pt>
                <c:pt idx="60" formatCode="#,##0">
                  <c:v>19933</c:v>
                </c:pt>
                <c:pt idx="61" formatCode="#,##0">
                  <c:v>19933</c:v>
                </c:pt>
                <c:pt idx="62" formatCode="#,##0">
                  <c:v>19981</c:v>
                </c:pt>
                <c:pt idx="63" formatCode="#,##0">
                  <c:v>20126</c:v>
                </c:pt>
                <c:pt idx="64" formatCode="#,##0">
                  <c:v>20851</c:v>
                </c:pt>
                <c:pt idx="65" formatCode="#,##0">
                  <c:v>22256</c:v>
                </c:pt>
                <c:pt idx="66" formatCode="#,##0">
                  <c:v>22189</c:v>
                </c:pt>
                <c:pt idx="67" formatCode="#,##0">
                  <c:v>21444</c:v>
                </c:pt>
                <c:pt idx="68" formatCode="#,##0">
                  <c:v>21256</c:v>
                </c:pt>
                <c:pt idx="69" formatCode="#,##0">
                  <c:v>20278</c:v>
                </c:pt>
                <c:pt idx="70" formatCode="#,##0">
                  <c:v>20278</c:v>
                </c:pt>
                <c:pt idx="71" formatCode="#,##0">
                  <c:v>20278</c:v>
                </c:pt>
                <c:pt idx="72" formatCode="#,##0">
                  <c:v>20456</c:v>
                </c:pt>
                <c:pt idx="73" formatCode="#,##0">
                  <c:v>20531</c:v>
                </c:pt>
                <c:pt idx="74" formatCode="#,##0">
                  <c:v>20531</c:v>
                </c:pt>
                <c:pt idx="75" formatCode="#,##0">
                  <c:v>20381</c:v>
                </c:pt>
                <c:pt idx="76" formatCode="#,##0">
                  <c:v>20381</c:v>
                </c:pt>
                <c:pt idx="77" formatCode="#,##0">
                  <c:v>20281</c:v>
                </c:pt>
                <c:pt idx="78" formatCode="#,##0">
                  <c:v>20131</c:v>
                </c:pt>
                <c:pt idx="79" formatCode="#,##0">
                  <c:v>19905</c:v>
                </c:pt>
                <c:pt idx="80" formatCode="#,##0">
                  <c:v>19655</c:v>
                </c:pt>
                <c:pt idx="81" formatCode="#,##0">
                  <c:v>18789</c:v>
                </c:pt>
                <c:pt idx="82" formatCode="#,##0">
                  <c:v>18789</c:v>
                </c:pt>
                <c:pt idx="83" formatCode="#,##0">
                  <c:v>18789</c:v>
                </c:pt>
                <c:pt idx="84" formatCode="#,##0">
                  <c:v>17478</c:v>
                </c:pt>
                <c:pt idx="85" formatCode="#,##0">
                  <c:v>17478</c:v>
                </c:pt>
                <c:pt idx="86" formatCode="#,##0">
                  <c:v>17478</c:v>
                </c:pt>
                <c:pt idx="87" formatCode="#,##0">
                  <c:v>17260</c:v>
                </c:pt>
                <c:pt idx="88" formatCode="#,##0">
                  <c:v>17042</c:v>
                </c:pt>
                <c:pt idx="89" formatCode="#,##0">
                  <c:v>16727</c:v>
                </c:pt>
                <c:pt idx="90" formatCode="#,##0">
                  <c:v>16856</c:v>
                </c:pt>
                <c:pt idx="91" formatCode="#,##0">
                  <c:v>16700</c:v>
                </c:pt>
                <c:pt idx="92" formatCode="#,##0">
                  <c:v>16700</c:v>
                </c:pt>
                <c:pt idx="93" formatCode="#,##0">
                  <c:v>16622</c:v>
                </c:pt>
                <c:pt idx="94" formatCode="#,##0">
                  <c:v>16622</c:v>
                </c:pt>
                <c:pt idx="95" formatCode="#,##0">
                  <c:v>16478</c:v>
                </c:pt>
                <c:pt idx="96" formatCode="#,##0">
                  <c:v>16089</c:v>
                </c:pt>
                <c:pt idx="97" formatCode="#,##0">
                  <c:v>15911</c:v>
                </c:pt>
                <c:pt idx="98" formatCode="#,##0">
                  <c:v>15911</c:v>
                </c:pt>
                <c:pt idx="99" formatCode="#,##0">
                  <c:v>15213</c:v>
                </c:pt>
                <c:pt idx="100" formatCode="#,##0">
                  <c:v>14327</c:v>
                </c:pt>
                <c:pt idx="101" formatCode="#,##0">
                  <c:v>13492</c:v>
                </c:pt>
                <c:pt idx="102" formatCode="#,##0">
                  <c:v>12705</c:v>
                </c:pt>
                <c:pt idx="103" formatCode="#,##0">
                  <c:v>11965</c:v>
                </c:pt>
                <c:pt idx="104" formatCode="#,##0">
                  <c:v>11667</c:v>
                </c:pt>
                <c:pt idx="105" formatCode="#,##0">
                  <c:v>11767</c:v>
                </c:pt>
                <c:pt idx="106" formatCode="#,##0">
                  <c:v>11813</c:v>
                </c:pt>
                <c:pt idx="107" formatCode="#,##0">
                  <c:v>11538</c:v>
                </c:pt>
                <c:pt idx="108" formatCode="#,##0">
                  <c:v>10922</c:v>
                </c:pt>
                <c:pt idx="109" formatCode="#,##0">
                  <c:v>10439</c:v>
                </c:pt>
                <c:pt idx="110" formatCode="#,##0">
                  <c:v>9978</c:v>
                </c:pt>
                <c:pt idx="111" formatCode="#,##0">
                  <c:v>9600</c:v>
                </c:pt>
                <c:pt idx="112" formatCode="#,##0">
                  <c:v>9089</c:v>
                </c:pt>
                <c:pt idx="113" formatCode="#,##0">
                  <c:v>9089</c:v>
                </c:pt>
                <c:pt idx="114" formatCode="#,##0">
                  <c:v>8978</c:v>
                </c:pt>
                <c:pt idx="115" formatCode="#,##0">
                  <c:v>8978</c:v>
                </c:pt>
                <c:pt idx="116" formatCode="#,##0">
                  <c:v>9434</c:v>
                </c:pt>
                <c:pt idx="117" formatCode="#,##0">
                  <c:v>9889</c:v>
                </c:pt>
                <c:pt idx="118" formatCode="#,##0">
                  <c:v>10483</c:v>
                </c:pt>
                <c:pt idx="119" formatCode="#,##0">
                  <c:v>11050</c:v>
                </c:pt>
                <c:pt idx="120" formatCode="#,##0">
                  <c:v>11167</c:v>
                </c:pt>
                <c:pt idx="121" formatCode="#,##0">
                  <c:v>11167</c:v>
                </c:pt>
                <c:pt idx="122" formatCode="#,##0">
                  <c:v>11356</c:v>
                </c:pt>
                <c:pt idx="123" formatCode="#,##0">
                  <c:v>11356</c:v>
                </c:pt>
                <c:pt idx="124" formatCode="#,##0">
                  <c:v>11244</c:v>
                </c:pt>
                <c:pt idx="125" formatCode="#,##0">
                  <c:v>11233</c:v>
                </c:pt>
                <c:pt idx="126" formatCode="#,##0">
                  <c:v>11233</c:v>
                </c:pt>
                <c:pt idx="127" formatCode="#,##0">
                  <c:v>11244</c:v>
                </c:pt>
                <c:pt idx="128" formatCode="#,##0">
                  <c:v>11244</c:v>
                </c:pt>
                <c:pt idx="129" formatCode="#,##0">
                  <c:v>11189</c:v>
                </c:pt>
                <c:pt idx="130" formatCode="#,##0">
                  <c:v>11178</c:v>
                </c:pt>
                <c:pt idx="131" formatCode="#,##0">
                  <c:v>11300</c:v>
                </c:pt>
                <c:pt idx="132" formatCode="#,##0">
                  <c:v>11333</c:v>
                </c:pt>
                <c:pt idx="133" formatCode="#,##0">
                  <c:v>11356</c:v>
                </c:pt>
                <c:pt idx="134" formatCode="#,##0">
                  <c:v>11456</c:v>
                </c:pt>
                <c:pt idx="135" formatCode="#,##0">
                  <c:v>11689</c:v>
                </c:pt>
                <c:pt idx="136" formatCode="#,##0">
                  <c:v>11840</c:v>
                </c:pt>
                <c:pt idx="137" formatCode="#,##0">
                  <c:v>12230</c:v>
                </c:pt>
                <c:pt idx="138" formatCode="#,##0">
                  <c:v>12730</c:v>
                </c:pt>
                <c:pt idx="139" formatCode="#,##0">
                  <c:v>12730</c:v>
                </c:pt>
                <c:pt idx="140" formatCode="#,##0">
                  <c:v>13415</c:v>
                </c:pt>
                <c:pt idx="141" formatCode="#,##0">
                  <c:v>14100</c:v>
                </c:pt>
                <c:pt idx="142" formatCode="#,##0">
                  <c:v>14033</c:v>
                </c:pt>
                <c:pt idx="143" formatCode="#,##0">
                  <c:v>13967</c:v>
                </c:pt>
                <c:pt idx="144" formatCode="#,##0">
                  <c:v>14250</c:v>
                </c:pt>
                <c:pt idx="145" formatCode="#,##0">
                  <c:v>14250</c:v>
                </c:pt>
                <c:pt idx="146" formatCode="#,##0">
                  <c:v>14175</c:v>
                </c:pt>
                <c:pt idx="147" formatCode="#,##0">
                  <c:v>14175</c:v>
                </c:pt>
                <c:pt idx="148" formatCode="#,##0">
                  <c:v>14175</c:v>
                </c:pt>
                <c:pt idx="149" formatCode="#,##0">
                  <c:v>15167</c:v>
                </c:pt>
                <c:pt idx="150" formatCode="#,##0">
                  <c:v>15167</c:v>
                </c:pt>
                <c:pt idx="151" formatCode="#,##0">
                  <c:v>15400</c:v>
                </c:pt>
                <c:pt idx="152" formatCode="#,##0">
                  <c:v>15400</c:v>
                </c:pt>
                <c:pt idx="153" formatCode="#,##0">
                  <c:v>15400</c:v>
                </c:pt>
                <c:pt idx="154" formatCode="#,##0">
                  <c:v>15500</c:v>
                </c:pt>
                <c:pt idx="155" formatCode="#,##0">
                  <c:v>15500</c:v>
                </c:pt>
                <c:pt idx="156" formatCode="#,##0">
                  <c:v>15700</c:v>
                </c:pt>
                <c:pt idx="157" formatCode="#,##0">
                  <c:v>16567</c:v>
                </c:pt>
                <c:pt idx="158" formatCode="#,##0">
                  <c:v>17444</c:v>
                </c:pt>
                <c:pt idx="159" formatCode="#,##0">
                  <c:v>17833</c:v>
                </c:pt>
                <c:pt idx="160" formatCode="#,##0">
                  <c:v>17800</c:v>
                </c:pt>
                <c:pt idx="161" formatCode="#,##0">
                  <c:v>17111</c:v>
                </c:pt>
                <c:pt idx="162" formatCode="#,##0">
                  <c:v>16911</c:v>
                </c:pt>
                <c:pt idx="163" formatCode="#,##0">
                  <c:v>16611</c:v>
                </c:pt>
                <c:pt idx="164" formatCode="#,##0">
                  <c:v>16628</c:v>
                </c:pt>
                <c:pt idx="165" formatCode="#,##0">
                  <c:v>16911</c:v>
                </c:pt>
                <c:pt idx="166" formatCode="#,##0">
                  <c:v>16878</c:v>
                </c:pt>
                <c:pt idx="167" formatCode="#,##0">
                  <c:v>16733</c:v>
                </c:pt>
                <c:pt idx="168" formatCode="#,##0">
                  <c:v>16733</c:v>
                </c:pt>
                <c:pt idx="169" formatCode="#,##0">
                  <c:v>17144</c:v>
                </c:pt>
                <c:pt idx="170" formatCode="#,##0">
                  <c:v>17144</c:v>
                </c:pt>
                <c:pt idx="171" formatCode="#,##0">
                  <c:v>17333</c:v>
                </c:pt>
                <c:pt idx="172" formatCode="#,##0">
                  <c:v>17450</c:v>
                </c:pt>
                <c:pt idx="173" formatCode="#,##0">
                  <c:v>17520</c:v>
                </c:pt>
                <c:pt idx="174" formatCode="#,##0">
                  <c:v>17520</c:v>
                </c:pt>
                <c:pt idx="175" formatCode="#,##0">
                  <c:v>17330</c:v>
                </c:pt>
                <c:pt idx="176" formatCode="#,##0">
                  <c:v>17450</c:v>
                </c:pt>
                <c:pt idx="177" formatCode="#,##0">
                  <c:v>17220</c:v>
                </c:pt>
                <c:pt idx="178" formatCode="#,##0">
                  <c:v>17040</c:v>
                </c:pt>
                <c:pt idx="179" formatCode="#,##0">
                  <c:v>17040</c:v>
                </c:pt>
                <c:pt idx="180" formatCode="#,##0">
                  <c:v>16920</c:v>
                </c:pt>
                <c:pt idx="181" formatCode="#,##0">
                  <c:v>16785</c:v>
                </c:pt>
                <c:pt idx="182" formatCode="#,##0">
                  <c:v>16560</c:v>
                </c:pt>
                <c:pt idx="183" formatCode="#,##0">
                  <c:v>16400</c:v>
                </c:pt>
                <c:pt idx="184" formatCode="#,##0">
                  <c:v>16360</c:v>
                </c:pt>
                <c:pt idx="185" formatCode="#,##0">
                  <c:v>16355</c:v>
                </c:pt>
                <c:pt idx="186" formatCode="#,##0">
                  <c:v>16335</c:v>
                </c:pt>
                <c:pt idx="187" formatCode="#,##0">
                  <c:v>16245</c:v>
                </c:pt>
                <c:pt idx="188" formatCode="#,##0">
                  <c:v>16170</c:v>
                </c:pt>
                <c:pt idx="189" formatCode="#,##0">
                  <c:v>15955</c:v>
                </c:pt>
                <c:pt idx="190" formatCode="#,##0">
                  <c:v>15950</c:v>
                </c:pt>
                <c:pt idx="191" formatCode="#,##0">
                  <c:v>15950</c:v>
                </c:pt>
                <c:pt idx="192" formatCode="#,##0">
                  <c:v>16395</c:v>
                </c:pt>
                <c:pt idx="193" formatCode="#,##0">
                  <c:v>16395</c:v>
                </c:pt>
                <c:pt idx="194" formatCode="#,##0">
                  <c:v>16710</c:v>
                </c:pt>
                <c:pt idx="195" formatCode="#,##0">
                  <c:v>17113</c:v>
                </c:pt>
                <c:pt idx="196" formatCode="#,##0">
                  <c:v>17288</c:v>
                </c:pt>
                <c:pt idx="197" formatCode="#,##0">
                  <c:v>17620</c:v>
                </c:pt>
                <c:pt idx="198" formatCode="#,##0">
                  <c:v>17875</c:v>
                </c:pt>
                <c:pt idx="199" formatCode="#,##0">
                  <c:v>17875</c:v>
                </c:pt>
                <c:pt idx="200" formatCode="#,##0">
                  <c:v>17875</c:v>
                </c:pt>
                <c:pt idx="201" formatCode="#,##0">
                  <c:v>17875</c:v>
                </c:pt>
                <c:pt idx="202" formatCode="#,##0">
                  <c:v>17169</c:v>
                </c:pt>
                <c:pt idx="203" formatCode="#,##0">
                  <c:v>17169</c:v>
                </c:pt>
                <c:pt idx="204" formatCode="#,##0">
                  <c:v>16962</c:v>
                </c:pt>
                <c:pt idx="205" formatCode="#,##0">
                  <c:v>16962</c:v>
                </c:pt>
                <c:pt idx="206" formatCode="#,##0">
                  <c:v>16962</c:v>
                </c:pt>
                <c:pt idx="207" formatCode="#,##0">
                  <c:v>13079</c:v>
                </c:pt>
                <c:pt idx="208" formatCode="#,##0">
                  <c:v>11288</c:v>
                </c:pt>
                <c:pt idx="209" formatCode="#,##0">
                  <c:v>11288</c:v>
                </c:pt>
                <c:pt idx="210" formatCode="#,##0">
                  <c:v>11294</c:v>
                </c:pt>
                <c:pt idx="211" formatCode="#,##0">
                  <c:v>11278</c:v>
                </c:pt>
                <c:pt idx="212" formatCode="#,##0">
                  <c:v>11156</c:v>
                </c:pt>
                <c:pt idx="213" formatCode="#,##0">
                  <c:v>11085</c:v>
                </c:pt>
                <c:pt idx="214" formatCode="#,##0">
                  <c:v>10575</c:v>
                </c:pt>
                <c:pt idx="215" formatCode="#,##0">
                  <c:v>10200</c:v>
                </c:pt>
                <c:pt idx="216" formatCode="#,##0">
                  <c:v>10045</c:v>
                </c:pt>
                <c:pt idx="217" formatCode="#,##0">
                  <c:v>9864</c:v>
                </c:pt>
                <c:pt idx="218" formatCode="#,##0">
                  <c:v>9877</c:v>
                </c:pt>
                <c:pt idx="219" formatCode="#,##0">
                  <c:v>10230</c:v>
                </c:pt>
                <c:pt idx="220" formatCode="#,##0">
                  <c:v>10380</c:v>
                </c:pt>
                <c:pt idx="221" formatCode="#,##0">
                  <c:v>10618</c:v>
                </c:pt>
                <c:pt idx="222" formatCode="#,##0">
                  <c:v>10773</c:v>
                </c:pt>
                <c:pt idx="223" formatCode="#,##0">
                  <c:v>11045</c:v>
                </c:pt>
                <c:pt idx="224" formatCode="#,##0">
                  <c:v>11255</c:v>
                </c:pt>
                <c:pt idx="225" formatCode="#,##0">
                  <c:v>11255</c:v>
                </c:pt>
                <c:pt idx="226" formatCode="#,##0">
                  <c:v>11255</c:v>
                </c:pt>
                <c:pt idx="227" formatCode="#,##0">
                  <c:v>11018</c:v>
                </c:pt>
                <c:pt idx="228" formatCode="#,##0">
                  <c:v>10845</c:v>
                </c:pt>
                <c:pt idx="229" formatCode="#,##0">
                  <c:v>10709</c:v>
                </c:pt>
                <c:pt idx="230" formatCode="#,##0">
                  <c:v>10709</c:v>
                </c:pt>
                <c:pt idx="231" formatCode="#,##0">
                  <c:v>11209</c:v>
                </c:pt>
                <c:pt idx="232" formatCode="#,##0">
                  <c:v>11355</c:v>
                </c:pt>
                <c:pt idx="233" formatCode="#,##0">
                  <c:v>11700</c:v>
                </c:pt>
                <c:pt idx="234" formatCode="#,##0">
                  <c:v>12064</c:v>
                </c:pt>
                <c:pt idx="235" formatCode="#,##0">
                  <c:v>12855</c:v>
                </c:pt>
                <c:pt idx="236" formatCode="#,##0">
                  <c:v>13473</c:v>
                </c:pt>
                <c:pt idx="237" formatCode="#,##0">
                  <c:v>13873</c:v>
                </c:pt>
                <c:pt idx="238" formatCode="#,##0">
                  <c:v>13873</c:v>
                </c:pt>
                <c:pt idx="239" formatCode="#,##0">
                  <c:v>13873</c:v>
                </c:pt>
                <c:pt idx="240" formatCode="#,##0">
                  <c:v>13755</c:v>
                </c:pt>
                <c:pt idx="241" formatCode="#,##0">
                  <c:v>13755</c:v>
                </c:pt>
                <c:pt idx="242" formatCode="#,##0">
                  <c:v>13755</c:v>
                </c:pt>
                <c:pt idx="243" formatCode="#,##0">
                  <c:v>13755</c:v>
                </c:pt>
                <c:pt idx="244" formatCode="#,##0">
                  <c:v>13755</c:v>
                </c:pt>
                <c:pt idx="245" formatCode="#,##0">
                  <c:v>13964</c:v>
                </c:pt>
                <c:pt idx="246" formatCode="#,##0">
                  <c:v>13964</c:v>
                </c:pt>
                <c:pt idx="247" formatCode="#,##0">
                  <c:v>14100</c:v>
                </c:pt>
                <c:pt idx="248" formatCode="#,##0">
                  <c:v>14315</c:v>
                </c:pt>
                <c:pt idx="249" formatCode="#,##0">
                  <c:v>14315</c:v>
                </c:pt>
                <c:pt idx="250" formatCode="#,##0">
                  <c:v>14539</c:v>
                </c:pt>
                <c:pt idx="251" formatCode="#,##0">
                  <c:v>14539</c:v>
                </c:pt>
                <c:pt idx="252" formatCode="#,##0">
                  <c:v>13725</c:v>
                </c:pt>
                <c:pt idx="253" formatCode="#,##0">
                  <c:v>13850</c:v>
                </c:pt>
                <c:pt idx="254" formatCode="#,##0">
                  <c:v>13850</c:v>
                </c:pt>
                <c:pt idx="255" formatCode="#,##0">
                  <c:v>13850</c:v>
                </c:pt>
                <c:pt idx="256" formatCode="#,##0">
                  <c:v>13850</c:v>
                </c:pt>
                <c:pt idx="257" formatCode="#,##0">
                  <c:v>13850</c:v>
                </c:pt>
                <c:pt idx="258" formatCode="#,##0">
                  <c:v>13850</c:v>
                </c:pt>
                <c:pt idx="259" formatCode="#,##0">
                  <c:v>12350</c:v>
                </c:pt>
                <c:pt idx="260" formatCode="#,##0">
                  <c:v>11967</c:v>
                </c:pt>
                <c:pt idx="261" formatCode="#,##0">
                  <c:v>11950</c:v>
                </c:pt>
                <c:pt idx="262" formatCode="#,##0">
                  <c:v>11915</c:v>
                </c:pt>
                <c:pt idx="263" formatCode="#,##0">
                  <c:v>12240</c:v>
                </c:pt>
                <c:pt idx="264" formatCode="#,##0">
                  <c:v>12500</c:v>
                </c:pt>
                <c:pt idx="265" formatCode="#,##0">
                  <c:v>12770</c:v>
                </c:pt>
                <c:pt idx="266" formatCode="#,##0">
                  <c:v>13360</c:v>
                </c:pt>
                <c:pt idx="267" formatCode="#,##0">
                  <c:v>13950</c:v>
                </c:pt>
                <c:pt idx="268" formatCode="#,##0">
                  <c:v>14790</c:v>
                </c:pt>
                <c:pt idx="269" formatCode="#,##0">
                  <c:v>15470</c:v>
                </c:pt>
                <c:pt idx="270" formatCode="#,##0">
                  <c:v>16260</c:v>
                </c:pt>
                <c:pt idx="271" formatCode="#,##0">
                  <c:v>17840</c:v>
                </c:pt>
                <c:pt idx="272" formatCode="#,##0">
                  <c:v>18550</c:v>
                </c:pt>
                <c:pt idx="273" formatCode="#,##0">
                  <c:v>17890</c:v>
                </c:pt>
                <c:pt idx="274" formatCode="#,##0">
                  <c:v>18490</c:v>
                </c:pt>
                <c:pt idx="275" formatCode="#,##0">
                  <c:v>19025</c:v>
                </c:pt>
                <c:pt idx="276" formatCode="#,##0">
                  <c:v>19528</c:v>
                </c:pt>
                <c:pt idx="277" formatCode="#,##0">
                  <c:v>19528</c:v>
                </c:pt>
                <c:pt idx="278" formatCode="#,##0">
                  <c:v>19528</c:v>
                </c:pt>
                <c:pt idx="279" formatCode="#,##0">
                  <c:v>20800</c:v>
                </c:pt>
                <c:pt idx="280" formatCode="#,##0">
                  <c:v>20800</c:v>
                </c:pt>
                <c:pt idx="281" formatCode="#,##0">
                  <c:v>21780</c:v>
                </c:pt>
                <c:pt idx="282" formatCode="#,##0">
                  <c:v>23270</c:v>
                </c:pt>
                <c:pt idx="283" formatCode="#,##0">
                  <c:v>23340</c:v>
                </c:pt>
                <c:pt idx="284" formatCode="#,##0">
                  <c:v>23390</c:v>
                </c:pt>
                <c:pt idx="285" formatCode="#,##0">
                  <c:v>23425</c:v>
                </c:pt>
                <c:pt idx="286" formatCode="#,##0">
                  <c:v>23425</c:v>
                </c:pt>
                <c:pt idx="287" formatCode="#,##0">
                  <c:v>22760</c:v>
                </c:pt>
                <c:pt idx="288" formatCode="#,##0">
                  <c:v>22600</c:v>
                </c:pt>
                <c:pt idx="289" formatCode="#,##0">
                  <c:v>22490</c:v>
                </c:pt>
                <c:pt idx="290" formatCode="#,##0">
                  <c:v>22100</c:v>
                </c:pt>
                <c:pt idx="291" formatCode="#,##0">
                  <c:v>21910</c:v>
                </c:pt>
                <c:pt idx="292" formatCode="#,##0">
                  <c:v>21867</c:v>
                </c:pt>
                <c:pt idx="293" formatCode="#,##0">
                  <c:v>21486</c:v>
                </c:pt>
                <c:pt idx="294" formatCode="#,##0">
                  <c:v>21600</c:v>
                </c:pt>
                <c:pt idx="295" formatCode="#,##0">
                  <c:v>21456</c:v>
                </c:pt>
                <c:pt idx="296" formatCode="#,##0">
                  <c:v>21308</c:v>
                </c:pt>
                <c:pt idx="297" formatCode="#,##0">
                  <c:v>21438</c:v>
                </c:pt>
                <c:pt idx="298" formatCode="#,##0">
                  <c:v>23070</c:v>
                </c:pt>
                <c:pt idx="299" formatCode="#,##0">
                  <c:v>23070</c:v>
                </c:pt>
                <c:pt idx="300" formatCode="#,##0">
                  <c:v>23538</c:v>
                </c:pt>
                <c:pt idx="301" formatCode="#,##0">
                  <c:v>23538</c:v>
                </c:pt>
                <c:pt idx="302" formatCode="#,##0">
                  <c:v>24229</c:v>
                </c:pt>
                <c:pt idx="303" formatCode="#,##0">
                  <c:v>24220</c:v>
                </c:pt>
                <c:pt idx="304" formatCode="#,##0">
                  <c:v>22100</c:v>
                </c:pt>
                <c:pt idx="305" formatCode="#,##0">
                  <c:v>22194</c:v>
                </c:pt>
                <c:pt idx="306" formatCode="#,##0">
                  <c:v>22206</c:v>
                </c:pt>
                <c:pt idx="307" formatCode="#,##0">
                  <c:v>22219</c:v>
                </c:pt>
                <c:pt idx="308" formatCode="#,##0">
                  <c:v>21969</c:v>
                </c:pt>
                <c:pt idx="309" formatCode="#,##0">
                  <c:v>21344</c:v>
                </c:pt>
                <c:pt idx="310" formatCode="#,##0">
                  <c:v>21156</c:v>
                </c:pt>
                <c:pt idx="311" formatCode="#,##0">
                  <c:v>21471</c:v>
                </c:pt>
                <c:pt idx="312" formatCode="#,##0">
                  <c:v>23567</c:v>
                </c:pt>
                <c:pt idx="313" formatCode="#,##0">
                  <c:v>25167</c:v>
                </c:pt>
                <c:pt idx="314" formatCode="#,##0">
                  <c:v>26100</c:v>
                </c:pt>
                <c:pt idx="315" formatCode="#,##0">
                  <c:v>26100</c:v>
                </c:pt>
                <c:pt idx="316" formatCode="#,##0">
                  <c:v>25878</c:v>
                </c:pt>
                <c:pt idx="317" formatCode="#,##0">
                  <c:v>25878</c:v>
                </c:pt>
                <c:pt idx="318" formatCode="#,##0">
                  <c:v>24633</c:v>
                </c:pt>
                <c:pt idx="319" formatCode="#,##0">
                  <c:v>23308</c:v>
                </c:pt>
                <c:pt idx="320" formatCode="#,##0">
                  <c:v>23183</c:v>
                </c:pt>
                <c:pt idx="321" formatCode="#,##0">
                  <c:v>23260</c:v>
                </c:pt>
                <c:pt idx="322" formatCode="#,##0">
                  <c:v>23460</c:v>
                </c:pt>
                <c:pt idx="323" formatCode="#,##0">
                  <c:v>23680</c:v>
                </c:pt>
                <c:pt idx="324" formatCode="#,##0">
                  <c:v>24050</c:v>
                </c:pt>
                <c:pt idx="325" formatCode="#,##0">
                  <c:v>24050</c:v>
                </c:pt>
                <c:pt idx="326" formatCode="#,##0">
                  <c:v>25190</c:v>
                </c:pt>
                <c:pt idx="327" formatCode="#,##0">
                  <c:v>25740</c:v>
                </c:pt>
                <c:pt idx="328" formatCode="#,##0">
                  <c:v>26050</c:v>
                </c:pt>
                <c:pt idx="329" formatCode="#,##0">
                  <c:v>26050</c:v>
                </c:pt>
                <c:pt idx="330" formatCode="#,##0">
                  <c:v>26050</c:v>
                </c:pt>
                <c:pt idx="331" formatCode="#,##0">
                  <c:v>26400</c:v>
                </c:pt>
                <c:pt idx="332" formatCode="#,##0">
                  <c:v>26400</c:v>
                </c:pt>
                <c:pt idx="333" formatCode="#,##0">
                  <c:v>26920</c:v>
                </c:pt>
                <c:pt idx="334" formatCode="#,##0">
                  <c:v>26920</c:v>
                </c:pt>
                <c:pt idx="335" formatCode="#,##0">
                  <c:v>27357</c:v>
                </c:pt>
                <c:pt idx="336" formatCode="#,##0">
                  <c:v>27236</c:v>
                </c:pt>
                <c:pt idx="337" formatCode="#,##0">
                  <c:v>27236</c:v>
                </c:pt>
                <c:pt idx="338" formatCode="#,##0">
                  <c:v>27093</c:v>
                </c:pt>
                <c:pt idx="339" formatCode="#,##0">
                  <c:v>27093</c:v>
                </c:pt>
                <c:pt idx="340" formatCode="#,##0">
                  <c:v>26054</c:v>
                </c:pt>
                <c:pt idx="341" formatCode="#,##0">
                  <c:v>25108</c:v>
                </c:pt>
                <c:pt idx="342" formatCode="#,##0">
                  <c:v>24500</c:v>
                </c:pt>
                <c:pt idx="343" formatCode="#,##0">
                  <c:v>24150</c:v>
                </c:pt>
                <c:pt idx="344" formatCode="#,##0">
                  <c:v>23491</c:v>
                </c:pt>
                <c:pt idx="345" formatCode="#,##0">
                  <c:v>23278</c:v>
                </c:pt>
                <c:pt idx="346" formatCode="#,##0">
                  <c:v>23230</c:v>
                </c:pt>
                <c:pt idx="347" formatCode="#,##0">
                  <c:v>23430</c:v>
                </c:pt>
                <c:pt idx="348" formatCode="#,##0">
                  <c:v>23430</c:v>
                </c:pt>
                <c:pt idx="349" formatCode="#,##0">
                  <c:v>23770</c:v>
                </c:pt>
                <c:pt idx="350" formatCode="#,##0">
                  <c:v>24482</c:v>
                </c:pt>
                <c:pt idx="351" formatCode="#,##0">
                  <c:v>25350</c:v>
                </c:pt>
                <c:pt idx="352" formatCode="#,##0">
                  <c:v>26336</c:v>
                </c:pt>
                <c:pt idx="353" formatCode="#,##0">
                  <c:v>26436</c:v>
                </c:pt>
                <c:pt idx="354" formatCode="#,##0">
                  <c:v>26573</c:v>
                </c:pt>
                <c:pt idx="355" formatCode="#,##0">
                  <c:v>26564</c:v>
                </c:pt>
                <c:pt idx="356" formatCode="#,##0">
                  <c:v>26540</c:v>
                </c:pt>
                <c:pt idx="357" formatCode="#,##0">
                  <c:v>26378</c:v>
                </c:pt>
                <c:pt idx="358" formatCode="#,##0">
                  <c:v>26390</c:v>
                </c:pt>
                <c:pt idx="359" formatCode="#,##0">
                  <c:v>26372</c:v>
                </c:pt>
                <c:pt idx="360" formatCode="#,##0">
                  <c:v>26313</c:v>
                </c:pt>
                <c:pt idx="361" formatCode="#,##0">
                  <c:v>26086</c:v>
                </c:pt>
                <c:pt idx="362" formatCode="#,##0">
                  <c:v>25829</c:v>
                </c:pt>
                <c:pt idx="363" formatCode="#,##0">
                  <c:v>25829</c:v>
                </c:pt>
                <c:pt idx="364" formatCode="#,##0">
                  <c:v>21750</c:v>
                </c:pt>
                <c:pt idx="365" formatCode="#,##0">
                  <c:v>22188</c:v>
                </c:pt>
                <c:pt idx="366" formatCode="#,##0">
                  <c:v>21863</c:v>
                </c:pt>
                <c:pt idx="367" formatCode="#,##0">
                  <c:v>22233</c:v>
                </c:pt>
                <c:pt idx="368" formatCode="#,##0">
                  <c:v>21684</c:v>
                </c:pt>
                <c:pt idx="369" formatCode="#,##0">
                  <c:v>21677</c:v>
                </c:pt>
                <c:pt idx="370" formatCode="#,##0">
                  <c:v>21542</c:v>
                </c:pt>
                <c:pt idx="371" formatCode="#,##0">
                  <c:v>21276</c:v>
                </c:pt>
                <c:pt idx="372" formatCode="#,##0">
                  <c:v>21276</c:v>
                </c:pt>
                <c:pt idx="373" formatCode="#,##0">
                  <c:v>20599</c:v>
                </c:pt>
                <c:pt idx="374" formatCode="#,##0">
                  <c:v>20422</c:v>
                </c:pt>
                <c:pt idx="375" formatCode="#,##0">
                  <c:v>20422</c:v>
                </c:pt>
                <c:pt idx="376" formatCode="#,##0">
                  <c:v>20541</c:v>
                </c:pt>
                <c:pt idx="377" formatCode="#,##0">
                  <c:v>20728</c:v>
                </c:pt>
                <c:pt idx="378" formatCode="#,##0">
                  <c:v>20947</c:v>
                </c:pt>
                <c:pt idx="379" formatCode="#,##0">
                  <c:v>21244</c:v>
                </c:pt>
                <c:pt idx="380" formatCode="#,##0">
                  <c:v>21280</c:v>
                </c:pt>
                <c:pt idx="381" formatCode="#,##0">
                  <c:v>21130</c:v>
                </c:pt>
                <c:pt idx="382" formatCode="#,##0">
                  <c:v>21130</c:v>
                </c:pt>
                <c:pt idx="383" formatCode="#,##0">
                  <c:v>21130</c:v>
                </c:pt>
                <c:pt idx="384" formatCode="#,##0">
                  <c:v>20565</c:v>
                </c:pt>
                <c:pt idx="385" formatCode="#,##0">
                  <c:v>20197</c:v>
                </c:pt>
                <c:pt idx="386" formatCode="#,##0">
                  <c:v>20037</c:v>
                </c:pt>
                <c:pt idx="387" formatCode="#,##0">
                  <c:v>20095</c:v>
                </c:pt>
                <c:pt idx="388" formatCode="#,##0">
                  <c:v>19881</c:v>
                </c:pt>
                <c:pt idx="389" formatCode="#,##0">
                  <c:v>19836</c:v>
                </c:pt>
                <c:pt idx="390" formatCode="#,##0">
                  <c:v>19836</c:v>
                </c:pt>
                <c:pt idx="391" formatCode="#,##0">
                  <c:v>19279</c:v>
                </c:pt>
                <c:pt idx="392" formatCode="#,##0">
                  <c:v>19187</c:v>
                </c:pt>
                <c:pt idx="393" formatCode="#,##0">
                  <c:v>18779</c:v>
                </c:pt>
                <c:pt idx="394" formatCode="#,##0">
                  <c:v>18348</c:v>
                </c:pt>
                <c:pt idx="395" formatCode="#,##0">
                  <c:v>17889</c:v>
                </c:pt>
                <c:pt idx="396" formatCode="#,##0">
                  <c:v>17354</c:v>
                </c:pt>
                <c:pt idx="397" formatCode="#,##0">
                  <c:v>17315</c:v>
                </c:pt>
                <c:pt idx="398" formatCode="#,##0">
                  <c:v>16435</c:v>
                </c:pt>
                <c:pt idx="399" formatCode="#,##0">
                  <c:v>16360</c:v>
                </c:pt>
                <c:pt idx="400" formatCode="#,##0">
                  <c:v>16285</c:v>
                </c:pt>
                <c:pt idx="401" formatCode="#,##0">
                  <c:v>17593</c:v>
                </c:pt>
                <c:pt idx="402" formatCode="#,##0">
                  <c:v>17250</c:v>
                </c:pt>
                <c:pt idx="403" formatCode="#,##0">
                  <c:v>17285</c:v>
                </c:pt>
                <c:pt idx="404" formatCode="#,##0">
                  <c:v>18075</c:v>
                </c:pt>
                <c:pt idx="405" formatCode="#,##0">
                  <c:v>19317</c:v>
                </c:pt>
                <c:pt idx="406" formatCode="#,##0">
                  <c:v>19620</c:v>
                </c:pt>
                <c:pt idx="407" formatCode="#,##0">
                  <c:v>19335</c:v>
                </c:pt>
                <c:pt idx="408" formatCode="#,##0">
                  <c:v>19851</c:v>
                </c:pt>
                <c:pt idx="409" formatCode="#,##0">
                  <c:v>19685</c:v>
                </c:pt>
                <c:pt idx="410" formatCode="#,##0">
                  <c:v>19785</c:v>
                </c:pt>
                <c:pt idx="411" formatCode="#,##0">
                  <c:v>19825</c:v>
                </c:pt>
                <c:pt idx="412" formatCode="#,##0">
                  <c:v>19700</c:v>
                </c:pt>
                <c:pt idx="413" formatCode="#,##0">
                  <c:v>19945</c:v>
                </c:pt>
                <c:pt idx="414" formatCode="#,##0">
                  <c:v>19870</c:v>
                </c:pt>
                <c:pt idx="415" formatCode="#,##0">
                  <c:v>19660</c:v>
                </c:pt>
                <c:pt idx="416" formatCode="#,##0">
                  <c:v>18990</c:v>
                </c:pt>
                <c:pt idx="417" formatCode="#,##0">
                  <c:v>18830</c:v>
                </c:pt>
                <c:pt idx="418" formatCode="#,##0">
                  <c:v>18750</c:v>
                </c:pt>
                <c:pt idx="419" formatCode="#,##0">
                  <c:v>18090</c:v>
                </c:pt>
                <c:pt idx="420" formatCode="#,##0">
                  <c:v>17075</c:v>
                </c:pt>
                <c:pt idx="421" formatCode="#,##0">
                  <c:v>17659</c:v>
                </c:pt>
                <c:pt idx="422" formatCode="#,##0">
                  <c:v>17355</c:v>
                </c:pt>
                <c:pt idx="423" formatCode="#,##0">
                  <c:v>17194</c:v>
                </c:pt>
                <c:pt idx="424" formatCode="#,##0">
                  <c:v>17209</c:v>
                </c:pt>
                <c:pt idx="425" formatCode="#,##0">
                  <c:v>17428</c:v>
                </c:pt>
                <c:pt idx="426" formatCode="#,##0">
                  <c:v>17612</c:v>
                </c:pt>
                <c:pt idx="427" formatCode="#,##0">
                  <c:v>17634</c:v>
                </c:pt>
                <c:pt idx="428" formatCode="#,##0">
                  <c:v>17782</c:v>
                </c:pt>
                <c:pt idx="429" formatCode="#,##0">
                  <c:v>17829</c:v>
                </c:pt>
                <c:pt idx="430" formatCode="#,##0">
                  <c:v>18137</c:v>
                </c:pt>
                <c:pt idx="431" formatCode="#,##0">
                  <c:v>18546</c:v>
                </c:pt>
                <c:pt idx="432" formatCode="#,##0">
                  <c:v>19033</c:v>
                </c:pt>
                <c:pt idx="433" formatCode="#,##0">
                  <c:v>19185</c:v>
                </c:pt>
                <c:pt idx="434" formatCode="#,##0">
                  <c:v>19185</c:v>
                </c:pt>
                <c:pt idx="435" formatCode="#,##0">
                  <c:v>19185</c:v>
                </c:pt>
                <c:pt idx="436" formatCode="#,##0">
                  <c:v>19150</c:v>
                </c:pt>
                <c:pt idx="437" formatCode="#,##0">
                  <c:v>19112</c:v>
                </c:pt>
                <c:pt idx="438" formatCode="#,##0">
                  <c:v>19105</c:v>
                </c:pt>
                <c:pt idx="439" formatCode="#,##0">
                  <c:v>19110</c:v>
                </c:pt>
                <c:pt idx="440" formatCode="#,##0">
                  <c:v>19240</c:v>
                </c:pt>
                <c:pt idx="441" formatCode="#,##0">
                  <c:v>19718</c:v>
                </c:pt>
                <c:pt idx="442" formatCode="#,##0">
                  <c:v>19953</c:v>
                </c:pt>
                <c:pt idx="443" formatCode="#,##0">
                  <c:v>19525</c:v>
                </c:pt>
                <c:pt idx="444" formatCode="#,##0">
                  <c:v>19460</c:v>
                </c:pt>
                <c:pt idx="445" formatCode="#,##0">
                  <c:v>19445</c:v>
                </c:pt>
                <c:pt idx="446" formatCode="#,##0">
                  <c:v>19565</c:v>
                </c:pt>
                <c:pt idx="447" formatCode="#,##0">
                  <c:v>21080</c:v>
                </c:pt>
                <c:pt idx="448" formatCode="#,##0">
                  <c:v>21277</c:v>
                </c:pt>
                <c:pt idx="449" formatCode="#,##0">
                  <c:v>21255</c:v>
                </c:pt>
                <c:pt idx="450" formatCode="#,##0">
                  <c:v>22243</c:v>
                </c:pt>
                <c:pt idx="451" formatCode="#,##0">
                  <c:v>23398</c:v>
                </c:pt>
                <c:pt idx="452" formatCode="#,##0">
                  <c:v>23398</c:v>
                </c:pt>
                <c:pt idx="453" formatCode="#,##0">
                  <c:v>23468</c:v>
                </c:pt>
                <c:pt idx="454" formatCode="#,##0">
                  <c:v>24287</c:v>
                </c:pt>
                <c:pt idx="455" formatCode="#,##0">
                  <c:v>24680</c:v>
                </c:pt>
                <c:pt idx="456" formatCode="#,##0">
                  <c:v>24680</c:v>
                </c:pt>
                <c:pt idx="457" formatCode="#,##0">
                  <c:v>24858</c:v>
                </c:pt>
                <c:pt idx="458" formatCode="#,##0">
                  <c:v>24860</c:v>
                </c:pt>
                <c:pt idx="459" formatCode="#,##0">
                  <c:v>24850</c:v>
                </c:pt>
                <c:pt idx="460" formatCode="#,##0">
                  <c:v>24750</c:v>
                </c:pt>
                <c:pt idx="461" formatCode="#,##0">
                  <c:v>24150</c:v>
                </c:pt>
                <c:pt idx="462" formatCode="#,##0">
                  <c:v>24150</c:v>
                </c:pt>
                <c:pt idx="463" formatCode="#,##0">
                  <c:v>24000</c:v>
                </c:pt>
                <c:pt idx="464" formatCode="#,##0">
                  <c:v>24710</c:v>
                </c:pt>
                <c:pt idx="465" formatCode="#,##0">
                  <c:v>23350</c:v>
                </c:pt>
                <c:pt idx="466" formatCode="#,##0">
                  <c:v>24000</c:v>
                </c:pt>
                <c:pt idx="467" formatCode="#,##0">
                  <c:v>22000</c:v>
                </c:pt>
                <c:pt idx="468" formatCode="#,##0">
                  <c:v>21900</c:v>
                </c:pt>
                <c:pt idx="469" formatCode="#,##0">
                  <c:v>21750</c:v>
                </c:pt>
                <c:pt idx="470" formatCode="#,##0">
                  <c:v>21850</c:v>
                </c:pt>
                <c:pt idx="471" formatCode="#,##0">
                  <c:v>21318</c:v>
                </c:pt>
                <c:pt idx="472" formatCode="#,##0">
                  <c:v>21253</c:v>
                </c:pt>
                <c:pt idx="473" formatCode="#,##0">
                  <c:v>21074</c:v>
                </c:pt>
                <c:pt idx="474" formatCode="#,##0">
                  <c:v>20455</c:v>
                </c:pt>
                <c:pt idx="475" formatCode="#,##0">
                  <c:v>20190</c:v>
                </c:pt>
                <c:pt idx="476" formatCode="#,##0">
                  <c:v>19954</c:v>
                </c:pt>
                <c:pt idx="477" formatCode="#,##0">
                  <c:v>19815</c:v>
                </c:pt>
                <c:pt idx="478" formatCode="#,##0">
                  <c:v>19658</c:v>
                </c:pt>
                <c:pt idx="479" formatCode="#,##0">
                  <c:v>19658</c:v>
                </c:pt>
                <c:pt idx="480" formatCode="#,##0">
                  <c:v>19699</c:v>
                </c:pt>
                <c:pt idx="481" formatCode="#,##0">
                  <c:v>19841</c:v>
                </c:pt>
                <c:pt idx="482" formatCode="#,##0">
                  <c:v>19851</c:v>
                </c:pt>
                <c:pt idx="483" formatCode="#,##0">
                  <c:v>19825</c:v>
                </c:pt>
                <c:pt idx="484" formatCode="#,##0">
                  <c:v>19859</c:v>
                </c:pt>
                <c:pt idx="485" formatCode="#,##0">
                  <c:v>20075</c:v>
                </c:pt>
                <c:pt idx="486" formatCode="#,##0">
                  <c:v>20075</c:v>
                </c:pt>
                <c:pt idx="487" formatCode="#,##0">
                  <c:v>20075</c:v>
                </c:pt>
                <c:pt idx="488" formatCode="#,##0">
                  <c:v>20220</c:v>
                </c:pt>
                <c:pt idx="489" formatCode="#,##0">
                  <c:v>20513</c:v>
                </c:pt>
                <c:pt idx="490" formatCode="#,##0">
                  <c:v>20658</c:v>
                </c:pt>
                <c:pt idx="491" formatCode="#,##0">
                  <c:v>21344</c:v>
                </c:pt>
                <c:pt idx="492" formatCode="#,##0">
                  <c:v>21424</c:v>
                </c:pt>
                <c:pt idx="493" formatCode="#,##0">
                  <c:v>21430</c:v>
                </c:pt>
                <c:pt idx="494" formatCode="#,##0">
                  <c:v>21575</c:v>
                </c:pt>
                <c:pt idx="495" formatCode="#,##0">
                  <c:v>21667</c:v>
                </c:pt>
                <c:pt idx="496" formatCode="#,##0">
                  <c:v>21667</c:v>
                </c:pt>
                <c:pt idx="497" formatCode="#,##0">
                  <c:v>21640</c:v>
                </c:pt>
                <c:pt idx="498" formatCode="#,##0">
                  <c:v>21305</c:v>
                </c:pt>
                <c:pt idx="499" formatCode="#,##0">
                  <c:v>21183</c:v>
                </c:pt>
                <c:pt idx="500" formatCode="#,##0">
                  <c:v>20952</c:v>
                </c:pt>
                <c:pt idx="501" formatCode="#,##0">
                  <c:v>20813</c:v>
                </c:pt>
                <c:pt idx="502" formatCode="#,##0">
                  <c:v>20670</c:v>
                </c:pt>
                <c:pt idx="503" formatCode="#,##0">
                  <c:v>20621</c:v>
                </c:pt>
                <c:pt idx="504" formatCode="#,##0">
                  <c:v>20621</c:v>
                </c:pt>
                <c:pt idx="505" formatCode="#,##0">
                  <c:v>20621</c:v>
                </c:pt>
                <c:pt idx="506" formatCode="#,##0">
                  <c:v>20748</c:v>
                </c:pt>
                <c:pt idx="507" formatCode="#,##0">
                  <c:v>20793</c:v>
                </c:pt>
                <c:pt idx="508" formatCode="#,##0">
                  <c:v>20819</c:v>
                </c:pt>
                <c:pt idx="509" formatCode="#,##0">
                  <c:v>20852</c:v>
                </c:pt>
                <c:pt idx="510" formatCode="#,##0">
                  <c:v>20864</c:v>
                </c:pt>
                <c:pt idx="511" formatCode="#,##0">
                  <c:v>20881</c:v>
                </c:pt>
                <c:pt idx="512" formatCode="#,##0">
                  <c:v>20733</c:v>
                </c:pt>
                <c:pt idx="513" formatCode="#,##0">
                  <c:v>20639</c:v>
                </c:pt>
                <c:pt idx="514" formatCode="#,##0">
                  <c:v>20650</c:v>
                </c:pt>
                <c:pt idx="515" formatCode="#,##0">
                  <c:v>20650</c:v>
                </c:pt>
                <c:pt idx="516" formatCode="#,##0">
                  <c:v>20700</c:v>
                </c:pt>
                <c:pt idx="517" formatCode="#,##0">
                  <c:v>20800</c:v>
                </c:pt>
                <c:pt idx="518" formatCode="#,##0">
                  <c:v>20800</c:v>
                </c:pt>
                <c:pt idx="519" formatCode="#,##0">
                  <c:v>20850</c:v>
                </c:pt>
                <c:pt idx="520" formatCode="#,##0">
                  <c:v>20850</c:v>
                </c:pt>
                <c:pt idx="521" formatCode="#,##0">
                  <c:v>21047</c:v>
                </c:pt>
                <c:pt idx="522" formatCode="#,##0">
                  <c:v>19808</c:v>
                </c:pt>
                <c:pt idx="523" formatCode="#,##0">
                  <c:v>19808</c:v>
                </c:pt>
                <c:pt idx="524" formatCode="#,##0">
                  <c:v>19808</c:v>
                </c:pt>
                <c:pt idx="525" formatCode="#,##0">
                  <c:v>18735</c:v>
                </c:pt>
                <c:pt idx="526" formatCode="#,##0">
                  <c:v>18297</c:v>
                </c:pt>
                <c:pt idx="527" formatCode="#,##0">
                  <c:v>18042</c:v>
                </c:pt>
                <c:pt idx="528" formatCode="#,##0">
                  <c:v>17781</c:v>
                </c:pt>
                <c:pt idx="529" formatCode="#,##0">
                  <c:v>17413</c:v>
                </c:pt>
                <c:pt idx="530" formatCode="#,##0">
                  <c:v>17201</c:v>
                </c:pt>
                <c:pt idx="531" formatCode="#,##0">
                  <c:v>17201</c:v>
                </c:pt>
                <c:pt idx="532" formatCode="#,##0">
                  <c:v>17380</c:v>
                </c:pt>
                <c:pt idx="533" formatCode="#,##0">
                  <c:v>17380</c:v>
                </c:pt>
                <c:pt idx="534" formatCode="#,##0">
                  <c:v>17900</c:v>
                </c:pt>
                <c:pt idx="535" formatCode="#,##0">
                  <c:v>18550</c:v>
                </c:pt>
                <c:pt idx="536" formatCode="#,##0">
                  <c:v>19080</c:v>
                </c:pt>
                <c:pt idx="537" formatCode="#,##0">
                  <c:v>19507</c:v>
                </c:pt>
                <c:pt idx="538" formatCode="#,##0">
                  <c:v>19507</c:v>
                </c:pt>
                <c:pt idx="539" formatCode="#,##0">
                  <c:v>19507</c:v>
                </c:pt>
                <c:pt idx="540" formatCode="#,##0">
                  <c:v>19865</c:v>
                </c:pt>
                <c:pt idx="541" formatCode="#,##0">
                  <c:v>20179</c:v>
                </c:pt>
                <c:pt idx="542" formatCode="#,##0">
                  <c:v>20470</c:v>
                </c:pt>
                <c:pt idx="543" formatCode="#,##0">
                  <c:v>20464</c:v>
                </c:pt>
                <c:pt idx="544" formatCode="#,##0">
                  <c:v>20663</c:v>
                </c:pt>
                <c:pt idx="545" formatCode="#,##0">
                  <c:v>20673</c:v>
                </c:pt>
                <c:pt idx="546" formatCode="#,##0">
                  <c:v>20695</c:v>
                </c:pt>
                <c:pt idx="547" formatCode="#,##0">
                  <c:v>20685</c:v>
                </c:pt>
                <c:pt idx="548" formatCode="#,##0">
                  <c:v>20680</c:v>
                </c:pt>
                <c:pt idx="549" formatCode="#,##0">
                  <c:v>20848</c:v>
                </c:pt>
                <c:pt idx="550" formatCode="#,##0">
                  <c:v>21945</c:v>
                </c:pt>
                <c:pt idx="551" formatCode="#,##0">
                  <c:v>22803</c:v>
                </c:pt>
                <c:pt idx="552" formatCode="#,##0">
                  <c:v>22950</c:v>
                </c:pt>
                <c:pt idx="553" formatCode="#,##0">
                  <c:v>23500</c:v>
                </c:pt>
                <c:pt idx="554" formatCode="#,##0">
                  <c:v>24500</c:v>
                </c:pt>
                <c:pt idx="555" formatCode="#,##0">
                  <c:v>25200</c:v>
                </c:pt>
                <c:pt idx="556" formatCode="#,##0">
                  <c:v>25800</c:v>
                </c:pt>
                <c:pt idx="557" formatCode="#,##0">
                  <c:v>26200</c:v>
                </c:pt>
                <c:pt idx="558" formatCode="#,##0">
                  <c:v>26750</c:v>
                </c:pt>
                <c:pt idx="559" formatCode="#,##0">
                  <c:v>27350</c:v>
                </c:pt>
                <c:pt idx="560" formatCode="#,##0">
                  <c:v>28027</c:v>
                </c:pt>
                <c:pt idx="561" formatCode="#,##0">
                  <c:v>28380</c:v>
                </c:pt>
                <c:pt idx="562" formatCode="#,##0">
                  <c:v>28058</c:v>
                </c:pt>
                <c:pt idx="563" formatCode="#,##0">
                  <c:v>27800</c:v>
                </c:pt>
                <c:pt idx="564" formatCode="#,##0">
                  <c:v>28110</c:v>
                </c:pt>
                <c:pt idx="565" formatCode="#,##0">
                  <c:v>28180</c:v>
                </c:pt>
                <c:pt idx="566" formatCode="#,##0">
                  <c:v>28250</c:v>
                </c:pt>
                <c:pt idx="567" formatCode="#,##0">
                  <c:v>27225</c:v>
                </c:pt>
                <c:pt idx="568" formatCode="#,##0">
                  <c:v>28200</c:v>
                </c:pt>
                <c:pt idx="569" formatCode="#,##0">
                  <c:v>28200</c:v>
                </c:pt>
                <c:pt idx="570" formatCode="#,##0">
                  <c:v>28200</c:v>
                </c:pt>
                <c:pt idx="571" formatCode="#,##0">
                  <c:v>27000</c:v>
                </c:pt>
                <c:pt idx="572" formatCode="#,##0">
                  <c:v>25200</c:v>
                </c:pt>
                <c:pt idx="573" formatCode="#,##0">
                  <c:v>28250</c:v>
                </c:pt>
                <c:pt idx="574" formatCode="#,##0">
                  <c:v>26200</c:v>
                </c:pt>
                <c:pt idx="575" formatCode="#,##0">
                  <c:v>28860</c:v>
                </c:pt>
                <c:pt idx="576" formatCode="#,##0">
                  <c:v>32200</c:v>
                </c:pt>
                <c:pt idx="577" formatCode="#,##0">
                  <c:v>32110</c:v>
                </c:pt>
                <c:pt idx="578" formatCode="#,##0">
                  <c:v>31750</c:v>
                </c:pt>
                <c:pt idx="579" formatCode="#,##0">
                  <c:v>32300</c:v>
                </c:pt>
                <c:pt idx="580" formatCode="#,##0">
                  <c:v>33100</c:v>
                </c:pt>
                <c:pt idx="581" formatCode="#,##0">
                  <c:v>34340</c:v>
                </c:pt>
                <c:pt idx="582" formatCode="#,##0">
                  <c:v>36025</c:v>
                </c:pt>
                <c:pt idx="583" formatCode="#,##0">
                  <c:v>37650</c:v>
                </c:pt>
                <c:pt idx="584" formatCode="#,##0">
                  <c:v>40570</c:v>
                </c:pt>
                <c:pt idx="585" formatCode="#,##0">
                  <c:v>42500</c:v>
                </c:pt>
                <c:pt idx="586" formatCode="#,##0">
                  <c:v>44270</c:v>
                </c:pt>
                <c:pt idx="587" formatCode="#,##0">
                  <c:v>44130</c:v>
                </c:pt>
                <c:pt idx="588" formatCode="#,##0">
                  <c:v>41673</c:v>
                </c:pt>
                <c:pt idx="589" formatCode="#,##0">
                  <c:v>36170</c:v>
                </c:pt>
                <c:pt idx="590" formatCode="#,##0">
                  <c:v>37300</c:v>
                </c:pt>
                <c:pt idx="591" formatCode="#,##0">
                  <c:v>37300</c:v>
                </c:pt>
                <c:pt idx="592" formatCode="#,##0">
                  <c:v>37300</c:v>
                </c:pt>
                <c:pt idx="593" formatCode="#,##0">
                  <c:v>38250</c:v>
                </c:pt>
                <c:pt idx="594" formatCode="#,##0">
                  <c:v>44140</c:v>
                </c:pt>
                <c:pt idx="595" formatCode="#,##0">
                  <c:v>46428</c:v>
                </c:pt>
                <c:pt idx="596" formatCode="#,##0">
                  <c:v>48870</c:v>
                </c:pt>
                <c:pt idx="597" formatCode="#,##0">
                  <c:v>50104</c:v>
                </c:pt>
                <c:pt idx="598" formatCode="#,##0">
                  <c:v>48540</c:v>
                </c:pt>
                <c:pt idx="599" formatCode="#,##0">
                  <c:v>49870</c:v>
                </c:pt>
                <c:pt idx="600" formatCode="#,##0">
                  <c:v>50980</c:v>
                </c:pt>
                <c:pt idx="601" formatCode="#,##0">
                  <c:v>53536</c:v>
                </c:pt>
                <c:pt idx="602" formatCode="#,##0">
                  <c:v>56419</c:v>
                </c:pt>
                <c:pt idx="603" formatCode="#,##0">
                  <c:v>59500</c:v>
                </c:pt>
                <c:pt idx="604" formatCode="#,##0">
                  <c:v>60350</c:v>
                </c:pt>
                <c:pt idx="605" formatCode="#,##0">
                  <c:v>60900</c:v>
                </c:pt>
                <c:pt idx="606" formatCode="#,##0">
                  <c:v>60570</c:v>
                </c:pt>
                <c:pt idx="607" formatCode="#,##0">
                  <c:v>60300</c:v>
                </c:pt>
                <c:pt idx="608" formatCode="#,##0">
                  <c:v>60300</c:v>
                </c:pt>
                <c:pt idx="609" formatCode="#,##0">
                  <c:v>60300</c:v>
                </c:pt>
                <c:pt idx="610" formatCode="#,##0">
                  <c:v>60020</c:v>
                </c:pt>
                <c:pt idx="611" formatCode="#,##0">
                  <c:v>60200</c:v>
                </c:pt>
                <c:pt idx="612" formatCode="#,##0">
                  <c:v>58700</c:v>
                </c:pt>
                <c:pt idx="613" formatCode="#,##0">
                  <c:v>54200</c:v>
                </c:pt>
                <c:pt idx="614" formatCode="#,##0">
                  <c:v>47700</c:v>
                </c:pt>
                <c:pt idx="615" formatCode="#,##0">
                  <c:v>42060</c:v>
                </c:pt>
                <c:pt idx="616" formatCode="#,##0">
                  <c:v>41030</c:v>
                </c:pt>
                <c:pt idx="617" formatCode="#,##0">
                  <c:v>39500</c:v>
                </c:pt>
                <c:pt idx="618" formatCode="#,##0">
                  <c:v>38100</c:v>
                </c:pt>
                <c:pt idx="619" formatCode="#,##0">
                  <c:v>38300</c:v>
                </c:pt>
                <c:pt idx="620" formatCode="#,##0">
                  <c:v>38650</c:v>
                </c:pt>
                <c:pt idx="621" formatCode="#,##0">
                  <c:v>39700</c:v>
                </c:pt>
                <c:pt idx="622" formatCode="#,##0">
                  <c:v>36050</c:v>
                </c:pt>
                <c:pt idx="623" formatCode="#,##0">
                  <c:v>36050</c:v>
                </c:pt>
                <c:pt idx="624" formatCode="#,##0">
                  <c:v>35870</c:v>
                </c:pt>
                <c:pt idx="625" formatCode="#,##0">
                  <c:v>36410</c:v>
                </c:pt>
                <c:pt idx="626" formatCode="#,##0">
                  <c:v>37363</c:v>
                </c:pt>
                <c:pt idx="627" formatCode="#,##0">
                  <c:v>37640</c:v>
                </c:pt>
                <c:pt idx="628" formatCode="#,##0">
                  <c:v>38985</c:v>
                </c:pt>
                <c:pt idx="629" formatCode="#,##0">
                  <c:v>39780</c:v>
                </c:pt>
                <c:pt idx="630" formatCode="#,##0">
                  <c:v>39687</c:v>
                </c:pt>
                <c:pt idx="631" formatCode="#,##0">
                  <c:v>40130</c:v>
                </c:pt>
                <c:pt idx="632" formatCode="#,##0">
                  <c:v>40620</c:v>
                </c:pt>
                <c:pt idx="633" formatCode="#,##0">
                  <c:v>40670</c:v>
                </c:pt>
                <c:pt idx="634" formatCode="#,##0">
                  <c:v>39560</c:v>
                </c:pt>
                <c:pt idx="635" formatCode="#,##0">
                  <c:v>38411</c:v>
                </c:pt>
                <c:pt idx="636" formatCode="#,##0">
                  <c:v>38430</c:v>
                </c:pt>
                <c:pt idx="637" formatCode="#,##0">
                  <c:v>38838</c:v>
                </c:pt>
                <c:pt idx="638" formatCode="#,##0">
                  <c:v>40270</c:v>
                </c:pt>
                <c:pt idx="639" formatCode="#,##0">
                  <c:v>40900</c:v>
                </c:pt>
                <c:pt idx="640" formatCode="#,##0">
                  <c:v>40910</c:v>
                </c:pt>
                <c:pt idx="641" formatCode="#,##0">
                  <c:v>38720</c:v>
                </c:pt>
                <c:pt idx="642" formatCode="#,##0">
                  <c:v>38940</c:v>
                </c:pt>
                <c:pt idx="643" formatCode="#,##0">
                  <c:v>38940</c:v>
                </c:pt>
                <c:pt idx="644" formatCode="#,##0">
                  <c:v>38940</c:v>
                </c:pt>
                <c:pt idx="645" formatCode="#,##0">
                  <c:v>39850</c:v>
                </c:pt>
                <c:pt idx="646" formatCode="#,##0">
                  <c:v>40830</c:v>
                </c:pt>
                <c:pt idx="647" formatCode="#,##0">
                  <c:v>41940</c:v>
                </c:pt>
                <c:pt idx="648" formatCode="#,##0">
                  <c:v>42376</c:v>
                </c:pt>
                <c:pt idx="649" formatCode="#,##0">
                  <c:v>41290</c:v>
                </c:pt>
                <c:pt idx="650" formatCode="#,##0">
                  <c:v>41240</c:v>
                </c:pt>
                <c:pt idx="651" formatCode="#,##0">
                  <c:v>41720</c:v>
                </c:pt>
                <c:pt idx="652" formatCode="#,##0">
                  <c:v>43410</c:v>
                </c:pt>
                <c:pt idx="653" formatCode="#,##0">
                  <c:v>45145</c:v>
                </c:pt>
                <c:pt idx="654" formatCode="#,##0">
                  <c:v>54098</c:v>
                </c:pt>
                <c:pt idx="655" formatCode="#,##0">
                  <c:v>50170</c:v>
                </c:pt>
                <c:pt idx="656" formatCode="#,##0">
                  <c:v>48040</c:v>
                </c:pt>
                <c:pt idx="657" formatCode="#,##0">
                  <c:v>44650</c:v>
                </c:pt>
                <c:pt idx="658" formatCode="#,##0">
                  <c:v>45320</c:v>
                </c:pt>
                <c:pt idx="659" formatCode="#,##0">
                  <c:v>47020</c:v>
                </c:pt>
                <c:pt idx="660" formatCode="#,##0">
                  <c:v>47020</c:v>
                </c:pt>
                <c:pt idx="661" formatCode="#,##0">
                  <c:v>45480</c:v>
                </c:pt>
                <c:pt idx="662" formatCode="#,##0">
                  <c:v>45375</c:v>
                </c:pt>
                <c:pt idx="663" formatCode="#,##0">
                  <c:v>43530</c:v>
                </c:pt>
                <c:pt idx="664" formatCode="#,##0">
                  <c:v>38440</c:v>
                </c:pt>
                <c:pt idx="665" formatCode="#,##0">
                  <c:v>37740</c:v>
                </c:pt>
                <c:pt idx="666" formatCode="#,##0">
                  <c:v>34030</c:v>
                </c:pt>
                <c:pt idx="667" formatCode="#,##0">
                  <c:v>33080</c:v>
                </c:pt>
                <c:pt idx="668" formatCode="#,##0">
                  <c:v>31700</c:v>
                </c:pt>
                <c:pt idx="669" formatCode="#,##0">
                  <c:v>31115</c:v>
                </c:pt>
                <c:pt idx="670" formatCode="#,##0">
                  <c:v>31720</c:v>
                </c:pt>
                <c:pt idx="671" formatCode="#,##0">
                  <c:v>31390</c:v>
                </c:pt>
                <c:pt idx="672" formatCode="#,##0">
                  <c:v>30400</c:v>
                </c:pt>
                <c:pt idx="673" formatCode="#,##0">
                  <c:v>30670</c:v>
                </c:pt>
                <c:pt idx="674" formatCode="#,##0">
                  <c:v>31700</c:v>
                </c:pt>
                <c:pt idx="675" formatCode="#,##0">
                  <c:v>31621</c:v>
                </c:pt>
                <c:pt idx="676" formatCode="#,##0">
                  <c:v>30907</c:v>
                </c:pt>
                <c:pt idx="677" formatCode="#,##0">
                  <c:v>30450</c:v>
                </c:pt>
                <c:pt idx="678" formatCode="#,##0">
                  <c:v>30480</c:v>
                </c:pt>
                <c:pt idx="679" formatCode="#,##0">
                  <c:v>27390</c:v>
                </c:pt>
                <c:pt idx="680" formatCode="#,##0">
                  <c:v>26980</c:v>
                </c:pt>
                <c:pt idx="681" formatCode="#,##0">
                  <c:v>25990</c:v>
                </c:pt>
                <c:pt idx="682" formatCode="#,##0">
                  <c:v>24930</c:v>
                </c:pt>
                <c:pt idx="683" formatCode="#,##0">
                  <c:v>24340</c:v>
                </c:pt>
                <c:pt idx="684" formatCode="#,##0">
                  <c:v>24340</c:v>
                </c:pt>
                <c:pt idx="685" formatCode="#,##0">
                  <c:v>24250</c:v>
                </c:pt>
                <c:pt idx="686" formatCode="#,##0">
                  <c:v>24630</c:v>
                </c:pt>
                <c:pt idx="687" formatCode="#,##0">
                  <c:v>25260</c:v>
                </c:pt>
                <c:pt idx="688" formatCode="#,##0">
                  <c:v>25520</c:v>
                </c:pt>
                <c:pt idx="689" formatCode="#,##0">
                  <c:v>26180</c:v>
                </c:pt>
                <c:pt idx="690" formatCode="#,##0">
                  <c:v>27400</c:v>
                </c:pt>
                <c:pt idx="691" formatCode="#,##0">
                  <c:v>28100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28E-4DDA-86EF-3ADC286846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2964216"/>
        <c:axId val="692961264"/>
      </c:lineChart>
      <c:catAx>
        <c:axId val="692964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schemeClr val="tx1"/>
                </a:solidFill>
                <a:latin typeface="Proxima Nova" panose="020B0604020202020204" charset="0"/>
                <a:ea typeface="+mn-ea"/>
                <a:cs typeface="+mn-cs"/>
              </a:defRPr>
            </a:pPr>
            <a:endParaRPr lang="ru-RU"/>
          </a:p>
        </c:txPr>
        <c:crossAx val="692961264"/>
        <c:crosses val="autoZero"/>
        <c:auto val="1"/>
        <c:lblAlgn val="ctr"/>
        <c:lblOffset val="100"/>
        <c:noMultiLvlLbl val="0"/>
      </c:catAx>
      <c:valAx>
        <c:axId val="692961264"/>
        <c:scaling>
          <c:orientation val="minMax"/>
          <c:max val="75000"/>
          <c:min val="5000"/>
        </c:scaling>
        <c:delete val="0"/>
        <c:axPos val="l"/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0" baseline="0">
                <a:solidFill>
                  <a:schemeClr val="tx1"/>
                </a:solidFill>
                <a:latin typeface="Proxima Nova" panose="020B0604020202020204" charset="0"/>
                <a:ea typeface="+mn-ea"/>
                <a:cs typeface="+mn-cs"/>
              </a:defRPr>
            </a:pPr>
            <a:endParaRPr lang="ru-RU"/>
          </a:p>
        </c:txPr>
        <c:crossAx val="692964216"/>
        <c:crosses val="autoZero"/>
        <c:crossBetween val="between"/>
        <c:majorUnit val="10000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</c:dispUnitsLbl>
        </c:dispUnits>
      </c:valAx>
      <c:valAx>
        <c:axId val="692963232"/>
        <c:scaling>
          <c:orientation val="minMax"/>
          <c:max val="16500"/>
          <c:min val="0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0" baseline="0">
                <a:solidFill>
                  <a:schemeClr val="tx1"/>
                </a:solidFill>
                <a:latin typeface="Proxima Nova" panose="020B0604020202020204" charset="0"/>
                <a:ea typeface="+mn-ea"/>
                <a:cs typeface="+mn-cs"/>
              </a:defRPr>
            </a:pPr>
            <a:endParaRPr lang="ru-RU"/>
          </a:p>
        </c:txPr>
        <c:crossAx val="692973400"/>
        <c:crosses val="max"/>
        <c:crossBetween val="between"/>
        <c:majorUnit val="2000"/>
      </c:valAx>
      <c:catAx>
        <c:axId val="692973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929632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534131944444439"/>
          <c:w val="0.9944365277777778"/>
          <c:h val="9.14295138888888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0" baseline="0">
              <a:solidFill>
                <a:schemeClr val="tx1"/>
              </a:solidFill>
              <a:latin typeface="Proxima Nova" panose="020B0604020202020204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10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047d35a6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047d35a6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6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11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99cbc9c2de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99cbc9c2de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897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49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047d35a6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047d35a6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331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85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60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718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07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268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872e1aa85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872e1aa85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006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872e1aa85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872e1aa85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549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872e1aa85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872e1aa85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2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872e1aa85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872e1aa85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431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91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047d35a6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047d35a6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245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839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758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55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02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047d35a6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047d35a6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529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328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86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011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182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5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209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612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50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99cbc9c2de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99cbc9c2de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99cbc9c2de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99cbc9c2de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7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872e112002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872e112002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960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872e112002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872e112002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77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872e112002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872e112002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709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91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rp5.ru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data-in.ru/" TargetMode="External"/><Relationship Id="rId4" Type="http://schemas.openxmlformats.org/officeDocument/2006/relationships/hyperlink" Target="https://rosstat.gov.ru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p5.ru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scikit-learn.org/" TargetMode="External"/><Relationship Id="rId7" Type="http://schemas.openxmlformats.org/officeDocument/2006/relationships/hyperlink" Target="https://keras.io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xgboost.readthedocs.io/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catboost.ai/" TargetMode="External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boost.ai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hyperlink" Target="https://xgboost.readthedocs.i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u/what-is/machine-learnin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catboost.ai/news/catboost-enables-fast-gradient-boosting-on-decision-trees-using-gpu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/>
          <p:nvPr/>
        </p:nvSpPr>
        <p:spPr>
          <a:xfrm>
            <a:off x="144250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3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3"/>
          <p:cNvSpPr txBox="1"/>
          <p:nvPr/>
        </p:nvSpPr>
        <p:spPr>
          <a:xfrm>
            <a:off x="551850" y="489600"/>
            <a:ext cx="136800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600" b="1" dirty="0">
                <a:latin typeface="Proxima Nova"/>
                <a:ea typeface="Proxima Nova"/>
                <a:cs typeface="Proxima Nova"/>
                <a:sym typeface="Proxima Nova"/>
              </a:rPr>
              <a:t>Прогнозирование урожайности подсолнечника по данным гидрометеорологической информации</a:t>
            </a:r>
            <a:endParaRPr sz="7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Дипломный проект по профессии </a:t>
            </a:r>
            <a:r>
              <a:rPr lang="en-US" sz="30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sz="3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53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Олег Воропаев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Отраслевой аналитик, к.э.н.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63" name="Google Shape;863;p5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64" name="Google Shape;864;p5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459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1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1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p61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Входные данные.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8773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76"/>
          <p:cNvGrpSpPr/>
          <p:nvPr/>
        </p:nvGrpSpPr>
        <p:grpSpPr>
          <a:xfrm>
            <a:off x="551850" y="2356680"/>
            <a:ext cx="5400000" cy="3420000"/>
            <a:chOff x="551850" y="2707200"/>
            <a:chExt cx="4303050" cy="2973600"/>
          </a:xfrm>
        </p:grpSpPr>
        <p:sp>
          <p:nvSpPr>
            <p:cNvPr id="1168" name="Google Shape;1168;p76"/>
            <p:cNvSpPr/>
            <p:nvPr/>
          </p:nvSpPr>
          <p:spPr>
            <a:xfrm>
              <a:off x="551850" y="27072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1169" name="Google Shape;1169;p76"/>
            <p:cNvSpPr txBox="1"/>
            <p:nvPr/>
          </p:nvSpPr>
          <p:spPr>
            <a:xfrm>
              <a:off x="1244100" y="2707200"/>
              <a:ext cx="36108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Гидрометеорологическая информация</a:t>
              </a:r>
              <a:endParaRPr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latin typeface="Proxima Nova"/>
                  <a:ea typeface="Proxima Nova"/>
                  <a:cs typeface="Proxima Nova"/>
                  <a:sym typeface="Proxima Nova"/>
                </a:rPr>
                <a:t>Источник:</a:t>
              </a:r>
              <a:endParaRPr sz="2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latin typeface="Proxima Nova"/>
                  <a:ea typeface="Proxima Nova"/>
                  <a:cs typeface="Proxima Nova"/>
                  <a:sym typeface="Proxima Nova"/>
                  <a:hlinkClick r:id="rId3"/>
                </a:rPr>
                <a:t>Сайт расписания погоды rp5.ru</a:t>
              </a:r>
              <a:endParaRPr sz="2000" dirty="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Набор данных содержит 30 параметров с гидрометеорологической информацией.</a:t>
              </a:r>
              <a:endParaRPr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1170" name="Google Shape;1170;p76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Входные данные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80" name="Google Shape;1180;p76"/>
          <p:cNvGrpSpPr/>
          <p:nvPr/>
        </p:nvGrpSpPr>
        <p:grpSpPr>
          <a:xfrm>
            <a:off x="6268650" y="2356680"/>
            <a:ext cx="5400000" cy="3420000"/>
            <a:chOff x="6268650" y="2707200"/>
            <a:chExt cx="4284300" cy="2973600"/>
          </a:xfrm>
        </p:grpSpPr>
        <p:sp>
          <p:nvSpPr>
            <p:cNvPr id="1181" name="Google Shape;1181;p76"/>
            <p:cNvSpPr txBox="1"/>
            <p:nvPr/>
          </p:nvSpPr>
          <p:spPr>
            <a:xfrm>
              <a:off x="6956250" y="2707200"/>
              <a:ext cx="35967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b="1" dirty="0">
                  <a:solidFill>
                    <a:schemeClr val="dk1"/>
                  </a:solidFill>
                  <a:latin typeface="Proxima Nova"/>
                  <a:sym typeface="Proxima Nova"/>
                </a:rPr>
                <a:t>Данные об урожайности подсолнечника</a:t>
              </a:r>
              <a:endParaRPr sz="2800" b="1" dirty="0">
                <a:solidFill>
                  <a:schemeClr val="dk1"/>
                </a:solidFill>
                <a:latin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"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dirty="0">
                  <a:latin typeface="Proxima Nova"/>
                  <a:ea typeface="Proxima Nova"/>
                  <a:cs typeface="Proxima Nova"/>
                  <a:sym typeface="Proxima Nova"/>
                </a:rPr>
                <a:t>Источник:</a:t>
              </a:r>
              <a:endParaRPr sz="2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latin typeface="Proxima Nova"/>
                  <a:ea typeface="Proxima Nova"/>
                  <a:cs typeface="Proxima Nova"/>
                  <a:sym typeface="Proxima Nova"/>
                  <a:hlinkClick r:id="rId4"/>
                </a:rPr>
                <a:t>Официальный сайт Росстат</a:t>
              </a:r>
              <a:endParaRPr sz="2000" b="1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chemeClr val="dk1"/>
                  </a:solidFill>
                  <a:latin typeface="Proxima Nova"/>
                  <a:sym typeface="Proxima Nova"/>
                </a:rPr>
                <a:t>Набор данных содержит информацию об урожайности сельскохозяйственных культур по муниципальным районам с 2007 года, всего 11 параметров.</a:t>
              </a:r>
              <a:endParaRPr sz="1800" dirty="0">
                <a:solidFill>
                  <a:schemeClr val="dk1"/>
                </a:solidFill>
                <a:latin typeface="Proxima Nova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82" name="Google Shape;1182;p76"/>
            <p:cNvSpPr/>
            <p:nvPr/>
          </p:nvSpPr>
          <p:spPr>
            <a:xfrm>
              <a:off x="6268650" y="27072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1183" name="Google Shape;1183;p76"/>
          <p:cNvGrpSpPr/>
          <p:nvPr/>
        </p:nvGrpSpPr>
        <p:grpSpPr>
          <a:xfrm>
            <a:off x="11988000" y="2356680"/>
            <a:ext cx="5400000" cy="3420000"/>
            <a:chOff x="11988000" y="2707200"/>
            <a:chExt cx="4290450" cy="2973600"/>
          </a:xfrm>
        </p:grpSpPr>
        <p:sp>
          <p:nvSpPr>
            <p:cNvPr id="1184" name="Google Shape;1184;p76"/>
            <p:cNvSpPr txBox="1"/>
            <p:nvPr/>
          </p:nvSpPr>
          <p:spPr>
            <a:xfrm>
              <a:off x="12680250" y="2707200"/>
              <a:ext cx="35982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r>
                <a:rPr lang="ru-RU" sz="28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Информация о населенных пунктах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800" dirty="0">
                  <a:latin typeface="Proxima Nova"/>
                  <a:ea typeface="Proxima Nova"/>
                  <a:cs typeface="Proxima Nova"/>
                  <a:sym typeface="Proxima Nova"/>
                </a:rPr>
                <a:t>Источник:</a:t>
              </a:r>
              <a:endParaRPr sz="2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 dirty="0">
                  <a:latin typeface="Proxima Nova"/>
                  <a:ea typeface="Proxima Nova"/>
                  <a:cs typeface="Proxima Nova"/>
                  <a:sym typeface="Proxima Nova"/>
                  <a:hlinkClick r:id="rId5"/>
                </a:rPr>
                <a:t>Сайт платформы ИНИД</a:t>
              </a:r>
              <a:endParaRPr sz="2000" b="1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>
                <a:buClr>
                  <a:schemeClr val="dk1"/>
                </a:buClr>
                <a:buSzPts val="1100"/>
              </a:pPr>
              <a:r>
                <a:rPr lang="ru-RU" sz="1800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Набор данных содержит информацию о населенных пункта РФ (</a:t>
              </a:r>
              <a:r>
                <a:rPr lang="ru-RU" sz="1800" dirty="0" err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гео</a:t>
              </a:r>
              <a:r>
                <a:rPr lang="ru-RU" sz="1800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-координаты, административно-территориальная классификация, численность и др.), всего 18 параметров.</a:t>
              </a:r>
            </a:p>
            <a:p>
              <a:pPr lvl="0">
                <a:buClr>
                  <a:schemeClr val="dk1"/>
                </a:buClr>
                <a:buSzPts val="1100"/>
              </a:pPr>
              <a:endParaRPr lang="ru-RU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85" name="Google Shape;1185;p76"/>
            <p:cNvSpPr/>
            <p:nvPr/>
          </p:nvSpPr>
          <p:spPr>
            <a:xfrm>
              <a:off x="11988000" y="2707200"/>
              <a:ext cx="489600" cy="489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sp>
        <p:nvSpPr>
          <p:cNvPr id="27" name="Google Shape;754;p47">
            <a:extLst>
              <a:ext uri="{FF2B5EF4-FFF2-40B4-BE49-F238E27FC236}">
                <a16:creationId xmlns:a16="http://schemas.microsoft.com/office/drawing/2014/main" id="{43015F53-9A8C-4AA3-8424-75BA8F4EF170}"/>
              </a:ext>
            </a:extLst>
          </p:cNvPr>
          <p:cNvSpPr/>
          <p:nvPr/>
        </p:nvSpPr>
        <p:spPr>
          <a:xfrm>
            <a:off x="0" y="6206460"/>
            <a:ext cx="18288000" cy="410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7823F24-559A-4337-92A3-B0FAC2BB4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037" y="6411733"/>
            <a:ext cx="5539599" cy="324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5287165-8232-4A91-AC3E-DB6D92208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5624" y="6409790"/>
            <a:ext cx="5520840" cy="324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2DF513-DEE0-48E8-B69A-59CF5A45F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456" y="6409790"/>
            <a:ext cx="517079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1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47675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 b="1" dirty="0">
                <a:solidFill>
                  <a:srgbClr val="4BD0A0"/>
                </a:solidFill>
                <a:latin typeface="Proxima Nova"/>
                <a:sym typeface="Proxima Nova"/>
              </a:rPr>
              <a:t>Разработка </a:t>
            </a:r>
            <a:r>
              <a:rPr lang="en-US" sz="3000" b="1" dirty="0">
                <a:solidFill>
                  <a:srgbClr val="4BD0A0"/>
                </a:solidFill>
                <a:latin typeface="Proxima Nova"/>
                <a:sym typeface="Proxima Nova"/>
              </a:rPr>
              <a:t>web-</a:t>
            </a:r>
            <a:r>
              <a:rPr lang="ru-RU" sz="3000" b="1" dirty="0" err="1">
                <a:solidFill>
                  <a:srgbClr val="4BD0A0"/>
                </a:solidFill>
                <a:latin typeface="Proxima Nova"/>
                <a:sym typeface="Proxima Nova"/>
              </a:rPr>
              <a:t>скраперов</a:t>
            </a:r>
            <a:r>
              <a:rPr lang="ru-RU" sz="3000" b="1" dirty="0">
                <a:solidFill>
                  <a:srgbClr val="4BD0A0"/>
                </a:solidFill>
                <a:latin typeface="Proxima Nova"/>
                <a:sym typeface="Proxima Nova"/>
              </a:rPr>
              <a:t> для автоматизации процесса сбора входных данных</a:t>
            </a:r>
            <a:b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</a:b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-RU" sz="30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базы данных для хранения собранной информации на платформе </a:t>
            </a:r>
            <a:r>
              <a:rPr lang="en-US" sz="30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PostgreSQL</a:t>
            </a:r>
            <a:endParaRPr lang="ru-RU" sz="3000" b="1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endParaRPr lang="ru"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</a:t>
            </a:r>
            <a:r>
              <a:rPr lang="ru-RU" sz="3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ведочный</a:t>
            </a: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анализ, предобработка, очистка и подготовка данных для обучения и тестирования модели </a:t>
            </a:r>
            <a:b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-RU" sz="3000" dirty="0">
                <a:solidFill>
                  <a:schemeClr val="dk1"/>
                </a:solidFill>
                <a:latin typeface="Proxima Nova"/>
                <a:sym typeface="Proxima Nova"/>
              </a:rPr>
              <a:t>Разработка предиктивной модели для прогнозирования урожайности подсолнечника 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Цели и задачи дипломного проекта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7770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0" name="Google Shape;2290;p116"/>
          <p:cNvCxnSpPr/>
          <p:nvPr/>
        </p:nvCxnSpPr>
        <p:spPr>
          <a:xfrm rot="10800000">
            <a:off x="9144000" y="2209875"/>
            <a:ext cx="0" cy="74505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293" name="Google Shape;2293;p116"/>
          <p:cNvSpPr txBox="1"/>
          <p:nvPr/>
        </p:nvSpPr>
        <p:spPr>
          <a:xfrm>
            <a:off x="534000" y="2223523"/>
            <a:ext cx="8028000" cy="21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Сбор гидрометеорологической информации с сайта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https://rp5.ru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осуществлялся с помощью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web-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скрапера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из ноутбука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parser_rp5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-US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ipynb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. Указанный алгоритм был написан на языке программирования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с использованием библиотеки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selenium.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5" name="Google Shape;2295;p116"/>
          <p:cNvSpPr txBox="1"/>
          <p:nvPr/>
        </p:nvSpPr>
        <p:spPr>
          <a:xfrm>
            <a:off x="9551526" y="2231121"/>
            <a:ext cx="7704000" cy="21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Сбор информации по урожайности сельхозкультур с сайта Росстат осуществлялся с помощью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web-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скрапера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из ноутбука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parser_rosstat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-US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ipynb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</a:p>
          <a:p>
            <a:pPr>
              <a:spcAft>
                <a:spcPts val="1000"/>
              </a:spcAft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Данный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web-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скрапер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также был написан на языке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с использованием библиотеки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selenium.</a:t>
            </a:r>
          </a:p>
        </p:txBody>
      </p:sp>
      <p:sp>
        <p:nvSpPr>
          <p:cNvPr id="2300" name="Google Shape;2300;p116"/>
          <p:cNvSpPr txBox="1"/>
          <p:nvPr/>
        </p:nvSpPr>
        <p:spPr>
          <a:xfrm>
            <a:off x="551850" y="489600"/>
            <a:ext cx="1652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Автоматизация процесса сбора входных данных </a:t>
            </a:r>
          </a:p>
        </p:txBody>
      </p:sp>
      <p:sp>
        <p:nvSpPr>
          <p:cNvPr id="50" name="Google Shape;2296;p116">
            <a:extLst>
              <a:ext uri="{FF2B5EF4-FFF2-40B4-BE49-F238E27FC236}">
                <a16:creationId xmlns:a16="http://schemas.microsoft.com/office/drawing/2014/main" id="{1559CBC8-4083-40D4-BC3C-F8C8A59C8B33}"/>
              </a:ext>
            </a:extLst>
          </p:cNvPr>
          <p:cNvSpPr txBox="1"/>
          <p:nvPr/>
        </p:nvSpPr>
        <p:spPr>
          <a:xfrm>
            <a:off x="573726" y="1476375"/>
            <a:ext cx="16712039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2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автоматизации процесса сбора данных были разработаны </a:t>
            </a:r>
            <a:r>
              <a:rPr lang="en-US" sz="32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web-</a:t>
            </a:r>
            <a:r>
              <a:rPr lang="ru-RU" sz="3200" b="1" dirty="0" err="1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скраперы</a:t>
            </a:r>
            <a:r>
              <a:rPr lang="ru" sz="32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200" b="1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30EDE06-5F5A-45E4-A683-6D5877775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7" y="4731385"/>
            <a:ext cx="7124195" cy="4464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D87CEDA-6974-4E99-BC9E-440B41E2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380" y="4724439"/>
            <a:ext cx="7632333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5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6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Организация процесса хранения данных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9B36D1-B29D-4585-B732-4D9196D2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647" y="1489912"/>
            <a:ext cx="6353175" cy="6943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86620-4A68-43F2-AD0F-E82EE71E4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23" y="4446481"/>
            <a:ext cx="9725025" cy="5267325"/>
          </a:xfrm>
          <a:prstGeom prst="rect">
            <a:avLst/>
          </a:prstGeom>
        </p:spPr>
      </p:pic>
      <p:sp>
        <p:nvSpPr>
          <p:cNvPr id="6" name="Google Shape;2293;p116">
            <a:extLst>
              <a:ext uri="{FF2B5EF4-FFF2-40B4-BE49-F238E27FC236}">
                <a16:creationId xmlns:a16="http://schemas.microsoft.com/office/drawing/2014/main" id="{F8B41C01-158C-438D-B148-F87AD1E124DB}"/>
              </a:ext>
            </a:extLst>
          </p:cNvPr>
          <p:cNvSpPr txBox="1"/>
          <p:nvPr/>
        </p:nvSpPr>
        <p:spPr>
          <a:xfrm>
            <a:off x="561296" y="1486540"/>
            <a:ext cx="9684000" cy="27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Для хранения входной информации была создана реляционная БД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weather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(на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open-source 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платформе 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PostgreSQL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). Для создания базы и индексирования таблиц использовался код из файла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weather_DB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-US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В базе созданы три таблицы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weather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settlement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yield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Для выгрузки данных из базы, был использован код из файла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sample_for_ml_model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-US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sp>
        <p:nvSpPr>
          <p:cNvPr id="7" name="Google Shape;2293;p116">
            <a:extLst>
              <a:ext uri="{FF2B5EF4-FFF2-40B4-BE49-F238E27FC236}">
                <a16:creationId xmlns:a16="http://schemas.microsoft.com/office/drawing/2014/main" id="{2EBB9A81-3528-442E-ACC2-7977D186F8A6}"/>
              </a:ext>
            </a:extLst>
          </p:cNvPr>
          <p:cNvSpPr txBox="1"/>
          <p:nvPr/>
        </p:nvSpPr>
        <p:spPr>
          <a:xfrm>
            <a:off x="11116643" y="8562040"/>
            <a:ext cx="6624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Связи между таблицами</a:t>
            </a:r>
            <a:endParaRPr lang="en-US" sz="2400" b="1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weather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 - «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settlement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 </a:t>
            </a:r>
            <a:r>
              <a:rPr lang="en-US" sz="2400" i="1" dirty="0">
                <a:latin typeface="Proxima Nova"/>
                <a:ea typeface="Proxima Nova"/>
                <a:cs typeface="Proxima Nova"/>
                <a:sym typeface="Proxima Nova"/>
              </a:rPr>
              <a:t>foreign key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meteoid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endParaRPr lang="en-US" sz="2400" b="1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spcAft>
                <a:spcPts val="1000"/>
              </a:spcAft>
            </a:pP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yield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 - «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settlement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 </a:t>
            </a:r>
            <a:r>
              <a:rPr lang="en-US" sz="2400" i="1" dirty="0">
                <a:latin typeface="Proxima Nova"/>
                <a:ea typeface="Proxima Nova"/>
                <a:cs typeface="Proxima Nova"/>
                <a:sym typeface="Proxima Nova"/>
              </a:rPr>
              <a:t>foreign key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2400" b="1" i="1" dirty="0" err="1">
                <a:latin typeface="Proxima Nova"/>
                <a:ea typeface="Proxima Nova"/>
                <a:cs typeface="Proxima Nova"/>
                <a:sym typeface="Proxima Nova"/>
              </a:rPr>
              <a:t>digit_id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942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1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1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p61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Разведочный анализ и предобработка данных.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7611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47675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 dirty="0">
                <a:solidFill>
                  <a:schemeClr val="tx1"/>
                </a:solidFill>
                <a:latin typeface="Proxima Nova"/>
                <a:sym typeface="Proxima Nova"/>
              </a:rPr>
              <a:t>Разработка </a:t>
            </a:r>
            <a:r>
              <a:rPr lang="en-US" sz="3000" dirty="0">
                <a:solidFill>
                  <a:schemeClr val="tx1"/>
                </a:solidFill>
                <a:latin typeface="Proxima Nova"/>
                <a:sym typeface="Proxima Nova"/>
              </a:rPr>
              <a:t>web-</a:t>
            </a:r>
            <a:r>
              <a:rPr lang="ru-RU" sz="3000" dirty="0" err="1">
                <a:solidFill>
                  <a:schemeClr val="tx1"/>
                </a:solidFill>
                <a:latin typeface="Proxima Nova"/>
                <a:sym typeface="Proxima Nova"/>
              </a:rPr>
              <a:t>скраперов</a:t>
            </a:r>
            <a:r>
              <a:rPr lang="ru-RU" sz="3000" dirty="0">
                <a:solidFill>
                  <a:schemeClr val="tx1"/>
                </a:solidFill>
                <a:latin typeface="Proxima Nova"/>
                <a:sym typeface="Proxima Nova"/>
              </a:rPr>
              <a:t> для автоматизации процесса сбора входных данных</a:t>
            </a:r>
            <a:br>
              <a:rPr lang="ru" sz="30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-RU" sz="30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базы данных для хранения собранной информации на платформе </a:t>
            </a:r>
            <a:r>
              <a:rPr lang="en-US" sz="30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PostgreSQL</a:t>
            </a:r>
            <a:endParaRPr lang="ru-RU" sz="30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endParaRPr lang="ru"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-RU" sz="3000" b="1" dirty="0">
                <a:solidFill>
                  <a:srgbClr val="4BD0A0"/>
                </a:solidFill>
                <a:latin typeface="Proxima Nova"/>
                <a:sym typeface="Proxima Nova"/>
              </a:rPr>
              <a:t>Разведочный анализ, предобработка, очистка и подготовка данных для обучения и тестирования модели </a:t>
            </a:r>
            <a:b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-RU" sz="3000" dirty="0">
                <a:solidFill>
                  <a:schemeClr val="dk1"/>
                </a:solidFill>
                <a:latin typeface="Proxima Nova"/>
                <a:sym typeface="Proxima Nova"/>
              </a:rPr>
              <a:t>Разработка предиктивной модели для прогнозирования урожайности подсолнечника 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Цели и задачи дипломного проекта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73437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1714680"/>
            <a:ext cx="12862800" cy="79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indent="-360000">
              <a:buSzPts val="3000"/>
              <a:buFont typeface="Proxima Nova"/>
              <a:buAutoNum type="arabi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Данные из таблица </a:t>
            </a:r>
            <a:r>
              <a:rPr lang="ru-RU" sz="30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3000" b="1" i="1" dirty="0">
                <a:latin typeface="Proxima Nova"/>
                <a:ea typeface="Proxima Nova"/>
                <a:cs typeface="Proxima Nova"/>
                <a:sym typeface="Proxima Nova"/>
              </a:rPr>
              <a:t>weather</a:t>
            </a:r>
            <a:r>
              <a:rPr lang="ru-RU" sz="3000" b="1" i="1" dirty="0"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были сгруппированы по неделям.</a:t>
            </a:r>
          </a:p>
          <a:p>
            <a:pPr marL="45000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Данные с гидрометеорологической информацией были разделены на группы по показателям:</a:t>
            </a:r>
          </a:p>
          <a:p>
            <a:pPr marL="123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температура (воздуха, почвы, точки росы);</a:t>
            </a:r>
            <a:endParaRPr lang="en-US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3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атмосферное давление;</a:t>
            </a:r>
          </a:p>
          <a:p>
            <a:pPr marL="123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влажность воздуха;</a:t>
            </a:r>
          </a:p>
          <a:p>
            <a:pPr marL="123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ветер (направление, скорость);</a:t>
            </a:r>
          </a:p>
          <a:p>
            <a:pPr marL="123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облачность (высота, форма облаков);</a:t>
            </a:r>
          </a:p>
          <a:p>
            <a:pPr marL="123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горизонтальная видимость;</a:t>
            </a:r>
          </a:p>
          <a:p>
            <a:pPr marL="123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количество выпавших осадков;</a:t>
            </a:r>
          </a:p>
          <a:p>
            <a:pPr marL="123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состояние поверхности почвы.</a:t>
            </a:r>
            <a:endParaRPr lang="en-US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360000">
              <a:buSzPts val="3000"/>
            </a:pP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ru-RU" sz="3000" dirty="0">
                <a:latin typeface="Proxima Nova"/>
                <a:sym typeface="Proxima Nova"/>
              </a:rPr>
              <a:t>Было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произведено </a:t>
            </a: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агрегирование каждого показателя по </a:t>
            </a:r>
            <a:r>
              <a:rPr lang="en-US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min, max, average, sum</a:t>
            </a: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50000" indent="-360000">
              <a:buSzPts val="3000"/>
            </a:pP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Данные из таблиц </a:t>
            </a:r>
            <a:r>
              <a:rPr lang="ru-RU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settlement</a:t>
            </a:r>
            <a:r>
              <a:rPr lang="ru-RU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-RU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yield</a:t>
            </a:r>
            <a:r>
              <a:rPr lang="ru-RU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en-US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были выгружены без изменений.</a:t>
            </a:r>
            <a:endParaRPr lang="en-US"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360000">
              <a:buSzPts val="3000"/>
            </a:pPr>
            <a:r>
              <a:rPr lang="en-US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5. </a:t>
            </a: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Описание содержания таблиц БД </a:t>
            </a:r>
            <a:r>
              <a:rPr lang="ru-RU" sz="3000" b="1" i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3000" b="1" i="1" dirty="0">
                <a:latin typeface="Proxima Nova"/>
                <a:ea typeface="Proxima Nova"/>
                <a:cs typeface="Proxima Nova"/>
                <a:sym typeface="Proxima Nova"/>
              </a:rPr>
              <a:t>weather</a:t>
            </a:r>
            <a:r>
              <a:rPr lang="ru-RU" sz="3000" b="1" i="1" dirty="0">
                <a:latin typeface="Proxima Nova"/>
                <a:ea typeface="Proxima Nova"/>
                <a:cs typeface="Proxima Nova"/>
                <a:sym typeface="Proxima Nova"/>
              </a:rPr>
              <a:t>»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пре</a:t>
            </a: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дставлено в файле </a:t>
            </a:r>
            <a:r>
              <a:rPr lang="ru-RU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3000" b="1" i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description_project</a:t>
            </a:r>
            <a:r>
              <a:rPr lang="ru-RU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-US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txt</a:t>
            </a:r>
            <a:r>
              <a:rPr lang="ru-RU" sz="30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»</a:t>
            </a:r>
          </a:p>
          <a:p>
            <a:pPr marL="450000" indent="-360000">
              <a:buSzPts val="3000"/>
            </a:pP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Выгрузка из БД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0009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49" y="1992273"/>
            <a:ext cx="8676000" cy="79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540000" indent="-450000" algn="l">
              <a:spcAft>
                <a:spcPts val="600"/>
              </a:spcAft>
              <a:buFont typeface="+mj-lt"/>
              <a:buAutoNum type="arabicPeriod"/>
            </a:pPr>
            <a:r>
              <a:rPr lang="ru-RU" sz="30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Каких-либо значимых аномалий или отклонений в числовых данных нет.</a:t>
            </a:r>
          </a:p>
          <a:p>
            <a:pPr marL="540000" indent="-450000" algn="l">
              <a:spcAft>
                <a:spcPts val="600"/>
              </a:spcAft>
              <a:buFont typeface="+mj-lt"/>
              <a:buAutoNum type="arabicPeriod"/>
            </a:pPr>
            <a:r>
              <a:rPr lang="ru-RU" sz="30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Некоторые данные имеют пропущенные значения.</a:t>
            </a:r>
          </a:p>
          <a:p>
            <a:pPr marL="540000" indent="-450000" algn="l">
              <a:spcAft>
                <a:spcPts val="600"/>
              </a:spcAft>
              <a:buFont typeface="+mj-lt"/>
              <a:buAutoNum type="arabicPeriod"/>
            </a:pPr>
            <a:r>
              <a:rPr lang="ru-RU" sz="30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Признаки из одной группы имеют очень высокую степень корреляции. В целом, корреляция переменных не очень высокая.</a:t>
            </a:r>
          </a:p>
          <a:p>
            <a:pPr marL="540000" indent="-450000" algn="l">
              <a:spcAft>
                <a:spcPts val="600"/>
              </a:spcAft>
              <a:buFont typeface="+mj-lt"/>
              <a:buAutoNum type="arabicPeriod"/>
            </a:pPr>
            <a:r>
              <a:rPr lang="ru-RU" sz="30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Для прогнозирования целевой переменной планируется использовать модели градиентного </a:t>
            </a:r>
            <a:r>
              <a:rPr lang="ru-RU" sz="3000" b="0" i="0" dirty="0" err="1">
                <a:solidFill>
                  <a:schemeClr val="tx1"/>
                </a:solidFill>
                <a:effectLst/>
                <a:latin typeface="Proxima Nova" panose="020B0604020202020204" charset="0"/>
              </a:rPr>
              <a:t>бустинга</a:t>
            </a:r>
            <a:r>
              <a:rPr lang="ru-RU" sz="30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. Поэтому некоторые признаки, имеющие высокую корреляцию, было решено оставить.</a:t>
            </a:r>
          </a:p>
          <a:p>
            <a:pPr marL="540000" indent="-450000" algn="l">
              <a:spcAft>
                <a:spcPts val="600"/>
              </a:spcAft>
              <a:buFont typeface="+mj-lt"/>
              <a:buAutoNum type="arabicPeriod"/>
            </a:pP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Распределение значений переменных, агрегированных по средней, стремится к форме нормального распределения.</a:t>
            </a:r>
            <a:endParaRPr lang="ru-RU" sz="3000" b="0" i="0" dirty="0"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450000" indent="-360000">
              <a:buSzPts val="3000"/>
            </a:pP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Разведочный анализ параметров гидрометеорологической информации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C79A32-ECEC-4E70-96D6-19B0000CF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01" y="2743380"/>
            <a:ext cx="8559991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2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49" y="1535066"/>
            <a:ext cx="8496000" cy="81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540000" indent="-450000" algn="l">
              <a:spcAft>
                <a:spcPts val="600"/>
              </a:spcAft>
              <a:buFont typeface="+mj-lt"/>
              <a:buAutoNum type="arabicPeriod"/>
            </a:pPr>
            <a:r>
              <a:rPr lang="ru-RU" sz="30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Территориальное расположение муниципального района – </a:t>
            </a: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один из </a:t>
            </a:r>
            <a:r>
              <a:rPr lang="ru-RU" sz="30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важных признаков при определении величины урожайности.</a:t>
            </a:r>
          </a:p>
          <a:p>
            <a:pPr marL="540000" indent="-450000" algn="l">
              <a:spcAft>
                <a:spcPts val="600"/>
              </a:spcAft>
              <a:buFont typeface="+mj-lt"/>
              <a:buAutoNum type="arabicPeriod"/>
            </a:pPr>
            <a:r>
              <a:rPr lang="ru-RU" sz="30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Динамика урожайности по годам имеет трендовую составляющую. Для выявления трендовой компоненты планируется использовать SSA.</a:t>
            </a:r>
          </a:p>
          <a:p>
            <a:pPr marL="540000" indent="-450000" algn="l">
              <a:spcAft>
                <a:spcPts val="600"/>
              </a:spcAft>
              <a:buFont typeface="+mj-lt"/>
              <a:buAutoNum type="arabicPeriod"/>
            </a:pPr>
            <a:r>
              <a:rPr lang="ru-RU" sz="30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Для повышения эффективности прогнозирования урожайности, планируется провести обучение моделей на данных по каждому региону отдельно.</a:t>
            </a:r>
          </a:p>
          <a:p>
            <a:pPr marL="540000" indent="-450000" algn="l">
              <a:spcAft>
                <a:spcPts val="600"/>
              </a:spcAft>
              <a:buFont typeface="+mj-lt"/>
              <a:buAutoNum type="arabicPeriod"/>
            </a:pP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Распределение объектов по регионам неравномерное. Обучение моделей будет проводиться на наборах данных, имеющих более 30 объектов. </a:t>
            </a:r>
            <a:endParaRPr lang="ru-RU" sz="3000" b="0" i="0" dirty="0"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450000" indent="-360000">
              <a:buSzPts val="3000"/>
            </a:pP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832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Разведочный анализ целевой переменной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917EFD-DEE5-4AC7-90F3-3440E202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687" y="3997733"/>
            <a:ext cx="8136000" cy="55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6B14E8-34C8-4D74-9ECF-1A8A5087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541" y="1483001"/>
            <a:ext cx="7560000" cy="2499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115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47675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Разработка </a:t>
            </a: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web-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скраперов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для автоматизации процесса сбора входных данных</a:t>
            </a:r>
            <a:b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</a:b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базы данных для хранения собранной информации на платформе </a:t>
            </a:r>
            <a:r>
              <a:rPr lang="en-US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PostgreSQL</a:t>
            </a:r>
            <a:endParaRPr lang="ru-RU"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endParaRPr lang="ru"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</a:t>
            </a:r>
            <a:r>
              <a:rPr lang="ru-RU" sz="30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ведочный</a:t>
            </a:r>
            <a:r>
              <a:rPr lang="ru-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анализ, предобработка, очистка и подготовка данных для обучения и тестирования модели</a:t>
            </a:r>
            <a:b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AutoNum type="arabicPeriod"/>
            </a:pPr>
            <a:r>
              <a:rPr lang="ru-RU" sz="30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предиктивной модели для прогнозирования урожайности подсолнечника</a:t>
            </a:r>
            <a:r>
              <a:rPr lang="ru" sz="30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000" b="1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Цели и задачи дипломного проекта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53989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14"/>
          <p:cNvSpPr txBox="1"/>
          <p:nvPr/>
        </p:nvSpPr>
        <p:spPr>
          <a:xfrm>
            <a:off x="551850" y="489600"/>
            <a:ext cx="14309100" cy="1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Схема цикла вегетации подсолнечника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FC8E2C-9A30-4417-9E3C-5E55030B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72" y="1738652"/>
            <a:ext cx="14256000" cy="3748542"/>
          </a:xfrm>
          <a:prstGeom prst="rect">
            <a:avLst/>
          </a:prstGeom>
        </p:spPr>
      </p:pic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65133798-34FB-4C9E-8625-7FB857009FF7}"/>
              </a:ext>
            </a:extLst>
          </p:cNvPr>
          <p:cNvSpPr/>
          <p:nvPr/>
        </p:nvSpPr>
        <p:spPr>
          <a:xfrm rot="5400000">
            <a:off x="1553470" y="5012675"/>
            <a:ext cx="540000" cy="1404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BFA79740-E0A6-41EC-9E30-7B077AC6BD29}"/>
              </a:ext>
            </a:extLst>
          </p:cNvPr>
          <p:cNvSpPr/>
          <p:nvPr/>
        </p:nvSpPr>
        <p:spPr>
          <a:xfrm rot="5400000">
            <a:off x="4291272" y="3799503"/>
            <a:ext cx="540000" cy="3780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A610D75B-521C-4CAA-A12B-832CDDD19749}"/>
              </a:ext>
            </a:extLst>
          </p:cNvPr>
          <p:cNvSpPr/>
          <p:nvPr/>
        </p:nvSpPr>
        <p:spPr>
          <a:xfrm rot="5400000">
            <a:off x="7949332" y="4094675"/>
            <a:ext cx="540000" cy="3240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1D79BD0C-D648-41C5-9B6D-7CD2E6918658}"/>
              </a:ext>
            </a:extLst>
          </p:cNvPr>
          <p:cNvSpPr/>
          <p:nvPr/>
        </p:nvSpPr>
        <p:spPr>
          <a:xfrm rot="5400000">
            <a:off x="11597854" y="3842675"/>
            <a:ext cx="540000" cy="3744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авая фигурная скобка 13">
            <a:extLst>
              <a:ext uri="{FF2B5EF4-FFF2-40B4-BE49-F238E27FC236}">
                <a16:creationId xmlns:a16="http://schemas.microsoft.com/office/drawing/2014/main" id="{6C25100E-F36B-4E23-9019-A0E13CC12ADD}"/>
              </a:ext>
            </a:extLst>
          </p:cNvPr>
          <p:cNvSpPr/>
          <p:nvPr/>
        </p:nvSpPr>
        <p:spPr>
          <a:xfrm rot="5400000">
            <a:off x="15232217" y="4069503"/>
            <a:ext cx="540000" cy="3240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2254;p114">
            <a:extLst>
              <a:ext uri="{FF2B5EF4-FFF2-40B4-BE49-F238E27FC236}">
                <a16:creationId xmlns:a16="http://schemas.microsoft.com/office/drawing/2014/main" id="{FB7AB82F-18E5-4808-859C-36CBBAB42FF4}"/>
              </a:ext>
            </a:extLst>
          </p:cNvPr>
          <p:cNvSpPr txBox="1"/>
          <p:nvPr/>
        </p:nvSpPr>
        <p:spPr>
          <a:xfrm>
            <a:off x="1051272" y="6171868"/>
            <a:ext cx="1620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I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1-2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2254;p114">
            <a:extLst>
              <a:ext uri="{FF2B5EF4-FFF2-40B4-BE49-F238E27FC236}">
                <a16:creationId xmlns:a16="http://schemas.microsoft.com/office/drawing/2014/main" id="{9C5F427A-1F8D-4ADE-8D8B-ADDDD0F36CB5}"/>
              </a:ext>
            </a:extLst>
          </p:cNvPr>
          <p:cNvSpPr txBox="1"/>
          <p:nvPr/>
        </p:nvSpPr>
        <p:spPr>
          <a:xfrm>
            <a:off x="2852648" y="6171868"/>
            <a:ext cx="3618295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II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3-7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Google Shape;2254;p114">
            <a:extLst>
              <a:ext uri="{FF2B5EF4-FFF2-40B4-BE49-F238E27FC236}">
                <a16:creationId xmlns:a16="http://schemas.microsoft.com/office/drawing/2014/main" id="{E1628C00-3A9E-41EA-8C7A-94B8C146D74C}"/>
              </a:ext>
            </a:extLst>
          </p:cNvPr>
          <p:cNvSpPr txBox="1"/>
          <p:nvPr/>
        </p:nvSpPr>
        <p:spPr>
          <a:xfrm>
            <a:off x="6629773" y="6171868"/>
            <a:ext cx="3204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III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2254;p114">
            <a:extLst>
              <a:ext uri="{FF2B5EF4-FFF2-40B4-BE49-F238E27FC236}">
                <a16:creationId xmlns:a16="http://schemas.microsoft.com/office/drawing/2014/main" id="{F42B497D-FF83-4C34-A7C1-9F067C62726D}"/>
              </a:ext>
            </a:extLst>
          </p:cNvPr>
          <p:cNvSpPr txBox="1"/>
          <p:nvPr/>
        </p:nvSpPr>
        <p:spPr>
          <a:xfrm>
            <a:off x="10015149" y="6173158"/>
            <a:ext cx="3816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IV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16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2254;p114">
            <a:extLst>
              <a:ext uri="{FF2B5EF4-FFF2-40B4-BE49-F238E27FC236}">
                <a16:creationId xmlns:a16="http://schemas.microsoft.com/office/drawing/2014/main" id="{9E01AB1B-4408-4C90-92E2-735B0E66099E}"/>
              </a:ext>
            </a:extLst>
          </p:cNvPr>
          <p:cNvSpPr txBox="1"/>
          <p:nvPr/>
        </p:nvSpPr>
        <p:spPr>
          <a:xfrm>
            <a:off x="13982399" y="6176025"/>
            <a:ext cx="3240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V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17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22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51;p107">
            <a:extLst>
              <a:ext uri="{FF2B5EF4-FFF2-40B4-BE49-F238E27FC236}">
                <a16:creationId xmlns:a16="http://schemas.microsoft.com/office/drawing/2014/main" id="{92DDEF23-BAEA-45CD-8760-D603C396FEAB}"/>
              </a:ext>
            </a:extLst>
          </p:cNvPr>
          <p:cNvSpPr/>
          <p:nvPr/>
        </p:nvSpPr>
        <p:spPr>
          <a:xfrm>
            <a:off x="810974" y="4148485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254;p114">
            <a:extLst>
              <a:ext uri="{FF2B5EF4-FFF2-40B4-BE49-F238E27FC236}">
                <a16:creationId xmlns:a16="http://schemas.microsoft.com/office/drawing/2014/main" id="{C2FBE1A2-93DE-4736-98FC-9674DF40EFF8}"/>
              </a:ext>
            </a:extLst>
          </p:cNvPr>
          <p:cNvSpPr txBox="1"/>
          <p:nvPr/>
        </p:nvSpPr>
        <p:spPr>
          <a:xfrm>
            <a:off x="331694" y="3542084"/>
            <a:ext cx="2088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4000" b="1" dirty="0">
                <a:solidFill>
                  <a:schemeClr val="tx1"/>
                </a:solidFill>
                <a:latin typeface="Proxima Nova"/>
                <a:sym typeface="Proxima Nova"/>
              </a:rPr>
              <a:t>&gt;=8</a:t>
            </a:r>
            <a:r>
              <a:rPr lang="ru-RU" sz="4000" b="1" dirty="0">
                <a:solidFill>
                  <a:schemeClr val="tx1"/>
                </a:solidFill>
                <a:latin typeface="Proxima Nova"/>
              </a:rPr>
              <a:t>°</a:t>
            </a:r>
            <a:r>
              <a:rPr lang="en-US" sz="4000" b="1" dirty="0">
                <a:solidFill>
                  <a:schemeClr val="tx1"/>
                </a:solidFill>
                <a:latin typeface="Proxima Nova"/>
              </a:rPr>
              <a:t>C</a:t>
            </a:r>
            <a:endParaRPr lang="ru-RU" sz="4000" b="1" dirty="0">
              <a:solidFill>
                <a:schemeClr val="tx1"/>
              </a:solidFill>
              <a:latin typeface="Proxima Nova"/>
              <a:sym typeface="Proxima Nova"/>
            </a:endParaRPr>
          </a:p>
        </p:txBody>
      </p:sp>
      <p:sp>
        <p:nvSpPr>
          <p:cNvPr id="22" name="Google Shape;1119;p72">
            <a:extLst>
              <a:ext uri="{FF2B5EF4-FFF2-40B4-BE49-F238E27FC236}">
                <a16:creationId xmlns:a16="http://schemas.microsoft.com/office/drawing/2014/main" id="{61904582-CD19-44DA-8720-D55A8FBCA88D}"/>
              </a:ext>
            </a:extLst>
          </p:cNvPr>
          <p:cNvSpPr txBox="1"/>
          <p:nvPr/>
        </p:nvSpPr>
        <p:spPr>
          <a:xfrm>
            <a:off x="551850" y="7055066"/>
            <a:ext cx="168480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 algn="l">
              <a:spcAft>
                <a:spcPts val="600"/>
              </a:spcAft>
            </a:pPr>
            <a:r>
              <a:rPr lang="ru-RU" sz="26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Оптимальные сроки сева подсолнечника, наступают когда верхний слой почвы прогреется до  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8°C </a:t>
            </a:r>
            <a:r>
              <a:rPr lang="ru-RU" sz="26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и выше.</a:t>
            </a:r>
          </a:p>
          <a:p>
            <a:pPr marL="90000" algn="l">
              <a:spcAft>
                <a:spcPts val="600"/>
              </a:spcAft>
            </a:pP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Средний срок вегетации подсолнечника – 150-155 дней (сильно варьируется в зависимости от сортов и гибридов – 90-160 дней).</a:t>
            </a:r>
          </a:p>
          <a:p>
            <a:pPr marL="90000" algn="l">
              <a:spcAft>
                <a:spcPts val="600"/>
              </a:spcAft>
            </a:pPr>
            <a:r>
              <a:rPr lang="ru-RU" sz="2600" b="0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Условно, выделяют 5 фаз роста и развития растений (всходы, бутонизация, цветение, созревание, хозяйственная спелость).</a:t>
            </a:r>
          </a:p>
        </p:txBody>
      </p:sp>
    </p:spTree>
    <p:extLst>
      <p:ext uri="{BB962C8B-B14F-4D97-AF65-F5344CB8AC3E}">
        <p14:creationId xmlns:p14="http://schemas.microsoft.com/office/powerpoint/2010/main" val="133901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" name="Google Shape;2253;p114"/>
          <p:cNvGraphicFramePr/>
          <p:nvPr>
            <p:extLst>
              <p:ext uri="{D42A27DB-BD31-4B8C-83A1-F6EECF244321}">
                <p14:modId xmlns:p14="http://schemas.microsoft.com/office/powerpoint/2010/main" val="789659450"/>
              </p:ext>
            </p:extLst>
          </p:nvPr>
        </p:nvGraphicFramePr>
        <p:xfrm>
          <a:off x="4717818" y="2452920"/>
          <a:ext cx="5040000" cy="3473134"/>
        </p:xfrm>
        <a:graphic>
          <a:graphicData uri="http://schemas.openxmlformats.org/drawingml/2006/table">
            <a:tbl>
              <a:tblPr>
                <a:noFill/>
                <a:tableStyleId>{6B2A6F4F-FC08-4382-A1D8-27071FDD6E49}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7916580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0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Date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Year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err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meteoid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</a:t>
                      </a:r>
                      <a:r>
                        <a:rPr lang="ru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2007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temp., press, </a:t>
                      </a:r>
                      <a:r>
                        <a:rPr lang="en-US" sz="1800" b="1" u="none" strike="noStrike" cap="none" dirty="0" err="1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etc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3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(min, max, avg, sum)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week52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2007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2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950238"/>
                  </a:ext>
                </a:extLst>
              </a:tr>
              <a:tr h="3882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</a:t>
                      </a:r>
                      <a:r>
                        <a:rPr lang="ru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temp., press, </a:t>
                      </a:r>
                      <a:r>
                        <a:rPr lang="en-US" sz="1800" b="1" u="none" strike="noStrike" cap="none" dirty="0" err="1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etc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144875"/>
                  </a:ext>
                </a:extLst>
              </a:tr>
              <a:tr h="5173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(min, max, avg, sum)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56101"/>
                  </a:ext>
                </a:extLst>
              </a:tr>
              <a:tr h="3882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week52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505595"/>
                  </a:ext>
                </a:extLst>
              </a:tr>
            </a:tbl>
          </a:graphicData>
        </a:graphic>
      </p:graphicFrame>
      <p:sp>
        <p:nvSpPr>
          <p:cNvPr id="2254" name="Google Shape;2254;p114"/>
          <p:cNvSpPr txBox="1"/>
          <p:nvPr/>
        </p:nvSpPr>
        <p:spPr>
          <a:xfrm>
            <a:off x="4717815" y="1975680"/>
            <a:ext cx="28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Исходные данные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5" name="Google Shape;2255;p114"/>
          <p:cNvSpPr txBox="1"/>
          <p:nvPr/>
        </p:nvSpPr>
        <p:spPr>
          <a:xfrm>
            <a:off x="11237992" y="3363605"/>
            <a:ext cx="5940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Создание набора данных по сезонам 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7" name="Google Shape;2257;p114"/>
          <p:cNvSpPr txBox="1"/>
          <p:nvPr/>
        </p:nvSpPr>
        <p:spPr>
          <a:xfrm>
            <a:off x="551850" y="489600"/>
            <a:ext cx="143091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Трансформация данных для создания тренировочных 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и тестовых </a:t>
            </a: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датасетов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8" name="Google Shape;2253;p114">
            <a:extLst>
              <a:ext uri="{FF2B5EF4-FFF2-40B4-BE49-F238E27FC236}">
                <a16:creationId xmlns:a16="http://schemas.microsoft.com/office/drawing/2014/main" id="{B9D6D9CA-F365-49E1-B010-615A31A3C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757488"/>
              </p:ext>
            </p:extLst>
          </p:nvPr>
        </p:nvGraphicFramePr>
        <p:xfrm>
          <a:off x="11205715" y="3856085"/>
          <a:ext cx="5580000" cy="3024875"/>
        </p:xfrm>
        <a:graphic>
          <a:graphicData uri="http://schemas.openxmlformats.org/drawingml/2006/table">
            <a:tbl>
              <a:tblPr>
                <a:noFill/>
                <a:tableStyleId>{6B2A6F4F-FC08-4382-A1D8-27071FDD6E49}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76902285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76993287"/>
                    </a:ext>
                  </a:extLst>
                </a:gridCol>
              </a:tblGrid>
              <a:tr h="3759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Date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Year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err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meteoid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Phase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0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weeks for I phase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(t &gt;=8°C)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2007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agg</a:t>
                      </a: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 feat.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5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weeks for II phase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2007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 err="1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agg</a:t>
                      </a: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 feat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43179"/>
                  </a:ext>
                </a:extLst>
              </a:tr>
              <a:tr h="5765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weeks for III phase</a:t>
                      </a:r>
                    </a:p>
                  </a:txBody>
                  <a:tcPr marL="108000" marR="0" marT="36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2007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agg</a:t>
                      </a: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 feat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38152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weeks for IV phase</a:t>
                      </a:r>
                    </a:p>
                  </a:txBody>
                  <a:tcPr marL="108000" marR="0" marT="7200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2007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u="none" strike="noStrike" cap="none" dirty="0" err="1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agg</a:t>
                      </a: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 feat</a:t>
                      </a: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F5DF4D56-E645-4B98-9EA5-0C043EC5A97F}"/>
              </a:ext>
            </a:extLst>
          </p:cNvPr>
          <p:cNvSpPr/>
          <p:nvPr/>
        </p:nvSpPr>
        <p:spPr>
          <a:xfrm rot="600000">
            <a:off x="10016331" y="3588018"/>
            <a:ext cx="1116000" cy="563880"/>
          </a:xfrm>
          <a:prstGeom prst="rightArrow">
            <a:avLst/>
          </a:prstGeom>
          <a:solidFill>
            <a:srgbClr val="4BD0A0"/>
          </a:solidFill>
          <a:ln>
            <a:solidFill>
              <a:srgbClr val="4BD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C7731A87-BE0A-48C2-ADD0-25E42C7ADF3B}"/>
              </a:ext>
            </a:extLst>
          </p:cNvPr>
          <p:cNvSpPr/>
          <p:nvPr/>
        </p:nvSpPr>
        <p:spPr>
          <a:xfrm rot="9162066">
            <a:off x="9993532" y="6780530"/>
            <a:ext cx="1116000" cy="563880"/>
          </a:xfrm>
          <a:prstGeom prst="rightArrow">
            <a:avLst/>
          </a:prstGeom>
          <a:solidFill>
            <a:srgbClr val="4BD0A0"/>
          </a:solidFill>
          <a:ln>
            <a:solidFill>
              <a:srgbClr val="4BD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B156142-B3A8-4231-B845-91BB53605530}"/>
              </a:ext>
            </a:extLst>
          </p:cNvPr>
          <p:cNvSpPr/>
          <p:nvPr/>
        </p:nvSpPr>
        <p:spPr>
          <a:xfrm>
            <a:off x="4559970" y="2403933"/>
            <a:ext cx="5361270" cy="1875240"/>
          </a:xfrm>
          <a:prstGeom prst="roundRect">
            <a:avLst/>
          </a:prstGeom>
          <a:noFill/>
          <a:ln>
            <a:solidFill>
              <a:srgbClr val="4BD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3A88018E-307E-460B-84D7-49451783D05F}"/>
              </a:ext>
            </a:extLst>
          </p:cNvPr>
          <p:cNvSpPr/>
          <p:nvPr/>
        </p:nvSpPr>
        <p:spPr>
          <a:xfrm>
            <a:off x="11104657" y="3801232"/>
            <a:ext cx="5796000" cy="3168000"/>
          </a:xfrm>
          <a:prstGeom prst="roundRect">
            <a:avLst/>
          </a:prstGeom>
          <a:noFill/>
          <a:ln>
            <a:solidFill>
              <a:srgbClr val="4BD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Google Shape;1119;p72">
            <a:extLst>
              <a:ext uri="{FF2B5EF4-FFF2-40B4-BE49-F238E27FC236}">
                <a16:creationId xmlns:a16="http://schemas.microsoft.com/office/drawing/2014/main" id="{D13BD577-7F9F-42CF-B520-4E3503898185}"/>
              </a:ext>
            </a:extLst>
          </p:cNvPr>
          <p:cNvSpPr txBox="1"/>
          <p:nvPr/>
        </p:nvSpPr>
        <p:spPr>
          <a:xfrm>
            <a:off x="564714" y="1975680"/>
            <a:ext cx="4294480" cy="3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I.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Для каждого уникального </a:t>
            </a:r>
            <a:r>
              <a:rPr lang="en-US" sz="2600" b="1" i="1" dirty="0" err="1">
                <a:solidFill>
                  <a:schemeClr val="tx1"/>
                </a:solidFill>
                <a:latin typeface="Proxima Nova" panose="020B0604020202020204" charset="0"/>
              </a:rPr>
              <a:t>meteoid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и </a:t>
            </a:r>
            <a:r>
              <a:rPr lang="en-US" sz="2600" b="1" i="1" dirty="0">
                <a:solidFill>
                  <a:schemeClr val="tx1"/>
                </a:solidFill>
                <a:latin typeface="Proxima Nova" panose="020B0604020202020204" charset="0"/>
              </a:rPr>
              <a:t>year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создаем мини-</a:t>
            </a:r>
            <a:r>
              <a:rPr lang="ru-RU" sz="2600" dirty="0" err="1">
                <a:solidFill>
                  <a:schemeClr val="tx1"/>
                </a:solidFill>
                <a:latin typeface="Proxima Nova" panose="020B0604020202020204" charset="0"/>
              </a:rPr>
              <a:t>датасет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, где мин. индекс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 (</a:t>
            </a:r>
            <a:r>
              <a:rPr lang="en-US" sz="2600" dirty="0" err="1">
                <a:solidFill>
                  <a:schemeClr val="tx1"/>
                </a:solidFill>
                <a:latin typeface="Proxima Nova" panose="020B0604020202020204" charset="0"/>
              </a:rPr>
              <a:t>i_start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)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 начинается с недели на которой </a:t>
            </a:r>
            <a:r>
              <a:rPr lang="en-US" sz="2600" b="1" dirty="0">
                <a:solidFill>
                  <a:schemeClr val="tx1"/>
                </a:solidFill>
                <a:latin typeface="Proxima Nova" panose="020B0604020202020204" charset="0"/>
              </a:rPr>
              <a:t>t° </a:t>
            </a:r>
            <a:r>
              <a:rPr lang="ru-RU" sz="2600" b="1" dirty="0">
                <a:solidFill>
                  <a:schemeClr val="tx1"/>
                </a:solidFill>
                <a:latin typeface="Proxima Nova" panose="020B0604020202020204" charset="0"/>
              </a:rPr>
              <a:t>почвы </a:t>
            </a:r>
            <a:r>
              <a:rPr lang="en-US" sz="2600" b="1" dirty="0">
                <a:solidFill>
                  <a:schemeClr val="tx1"/>
                </a:solidFill>
                <a:latin typeface="Proxima Nova" panose="020B0604020202020204" charset="0"/>
              </a:rPr>
              <a:t>&gt;=8</a:t>
            </a:r>
            <a:r>
              <a:rPr lang="ru-RU" sz="2600" b="1" dirty="0">
                <a:solidFill>
                  <a:schemeClr val="tx1"/>
                </a:solidFill>
                <a:latin typeface="Proxima Nova" panose="020B0604020202020204" charset="0"/>
              </a:rPr>
              <a:t> °</a:t>
            </a:r>
            <a:r>
              <a:rPr lang="en-US" sz="2600" b="1" dirty="0">
                <a:solidFill>
                  <a:schemeClr val="tx1"/>
                </a:solidFill>
                <a:latin typeface="Proxima Nova" panose="020B0604020202020204" charset="0"/>
              </a:rPr>
              <a:t>C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,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а макс. индекс (</a:t>
            </a:r>
            <a:r>
              <a:rPr lang="en-US" sz="2600" dirty="0" err="1">
                <a:solidFill>
                  <a:schemeClr val="tx1"/>
                </a:solidFill>
                <a:latin typeface="Proxima Nova" panose="020B0604020202020204" charset="0"/>
              </a:rPr>
              <a:t>i_end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)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равен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i_start+21</a:t>
            </a:r>
            <a:endParaRPr lang="ru-RU" sz="2600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  <p:sp>
        <p:nvSpPr>
          <p:cNvPr id="32" name="Google Shape;1119;p72">
            <a:extLst>
              <a:ext uri="{FF2B5EF4-FFF2-40B4-BE49-F238E27FC236}">
                <a16:creationId xmlns:a16="http://schemas.microsoft.com/office/drawing/2014/main" id="{A0C3021F-A0F5-48F9-84F6-D16726FFF1F7}"/>
              </a:ext>
            </a:extLst>
          </p:cNvPr>
          <p:cNvSpPr txBox="1"/>
          <p:nvPr/>
        </p:nvSpPr>
        <p:spPr>
          <a:xfrm>
            <a:off x="11153369" y="1984512"/>
            <a:ext cx="61560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II.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Все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features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в </a:t>
            </a:r>
            <a:r>
              <a:rPr lang="ru-RU" sz="2600" dirty="0" err="1">
                <a:solidFill>
                  <a:schemeClr val="tx1"/>
                </a:solidFill>
                <a:latin typeface="Proxima Nova" panose="020B0604020202020204" charset="0"/>
              </a:rPr>
              <a:t>датасете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 группируются и </a:t>
            </a:r>
            <a:r>
              <a:rPr lang="ru-RU" sz="2600" dirty="0" err="1">
                <a:solidFill>
                  <a:schemeClr val="tx1"/>
                </a:solidFill>
                <a:latin typeface="Proxima Nova" panose="020B0604020202020204" charset="0"/>
              </a:rPr>
              <a:t>агрегируются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 по соответствующим фазам (по номерам соотв. недель)</a:t>
            </a:r>
          </a:p>
        </p:txBody>
      </p:sp>
      <p:sp>
        <p:nvSpPr>
          <p:cNvPr id="33" name="Google Shape;1119;p72">
            <a:extLst>
              <a:ext uri="{FF2B5EF4-FFF2-40B4-BE49-F238E27FC236}">
                <a16:creationId xmlns:a16="http://schemas.microsoft.com/office/drawing/2014/main" id="{66BBC174-0CFA-40F2-81DC-C015F493E74D}"/>
              </a:ext>
            </a:extLst>
          </p:cNvPr>
          <p:cNvSpPr txBox="1"/>
          <p:nvPr/>
        </p:nvSpPr>
        <p:spPr>
          <a:xfrm>
            <a:off x="564714" y="7429823"/>
            <a:ext cx="4788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III.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Строки мини-</a:t>
            </a:r>
            <a:r>
              <a:rPr lang="ru-RU" sz="2600" dirty="0" err="1">
                <a:solidFill>
                  <a:schemeClr val="tx1"/>
                </a:solidFill>
                <a:latin typeface="Proxima Nova" panose="020B0604020202020204" charset="0"/>
              </a:rPr>
              <a:t>датасета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 транспонируются в вектор (строки с уникальными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phase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конкатенируются)</a:t>
            </a:r>
          </a:p>
        </p:txBody>
      </p:sp>
      <p:sp>
        <p:nvSpPr>
          <p:cNvPr id="40" name="Google Shape;1119;p72">
            <a:extLst>
              <a:ext uri="{FF2B5EF4-FFF2-40B4-BE49-F238E27FC236}">
                <a16:creationId xmlns:a16="http://schemas.microsoft.com/office/drawing/2014/main" id="{34FA56E7-75BB-4E9F-B335-A6A53E983E16}"/>
              </a:ext>
            </a:extLst>
          </p:cNvPr>
          <p:cNvSpPr txBox="1"/>
          <p:nvPr/>
        </p:nvSpPr>
        <p:spPr>
          <a:xfrm>
            <a:off x="13022515" y="7443089"/>
            <a:ext cx="46800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/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IV.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Добавляем к вектору строку с агрегированными данными за весь сезон </a:t>
            </a:r>
          </a:p>
          <a:p>
            <a:pPr marL="90000">
              <a:spcAft>
                <a:spcPts val="600"/>
              </a:spcAft>
            </a:pP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(за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I-IV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фазы)</a:t>
            </a:r>
          </a:p>
        </p:txBody>
      </p:sp>
      <p:sp>
        <p:nvSpPr>
          <p:cNvPr id="43" name="Google Shape;1678;p105">
            <a:extLst>
              <a:ext uri="{FF2B5EF4-FFF2-40B4-BE49-F238E27FC236}">
                <a16:creationId xmlns:a16="http://schemas.microsoft.com/office/drawing/2014/main" id="{FCFA6AAD-A789-4C29-A4B7-AA841121F72B}"/>
              </a:ext>
            </a:extLst>
          </p:cNvPr>
          <p:cNvSpPr/>
          <p:nvPr/>
        </p:nvSpPr>
        <p:spPr>
          <a:xfrm rot="2700000">
            <a:off x="6321986" y="7761953"/>
            <a:ext cx="366120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0000"/>
          </a:solidFill>
          <a:ln w="53975">
            <a:solidFill>
              <a:schemeClr val="tx1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678;p105">
            <a:extLst>
              <a:ext uri="{FF2B5EF4-FFF2-40B4-BE49-F238E27FC236}">
                <a16:creationId xmlns:a16="http://schemas.microsoft.com/office/drawing/2014/main" id="{84A77137-0AB4-4391-848E-338E1A72F92F}"/>
              </a:ext>
            </a:extLst>
          </p:cNvPr>
          <p:cNvSpPr/>
          <p:nvPr/>
        </p:nvSpPr>
        <p:spPr>
          <a:xfrm rot="2700000">
            <a:off x="7960693" y="7774070"/>
            <a:ext cx="366120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0000"/>
          </a:solidFill>
          <a:ln w="53975">
            <a:solidFill>
              <a:schemeClr val="tx1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678;p105">
            <a:extLst>
              <a:ext uri="{FF2B5EF4-FFF2-40B4-BE49-F238E27FC236}">
                <a16:creationId xmlns:a16="http://schemas.microsoft.com/office/drawing/2014/main" id="{7FF2A442-0EC6-421F-97A5-8950DA7C6649}"/>
              </a:ext>
            </a:extLst>
          </p:cNvPr>
          <p:cNvSpPr/>
          <p:nvPr/>
        </p:nvSpPr>
        <p:spPr>
          <a:xfrm rot="2700000">
            <a:off x="9683767" y="7774070"/>
            <a:ext cx="366120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0000"/>
          </a:solidFill>
          <a:ln w="53975">
            <a:solidFill>
              <a:schemeClr val="tx1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2254;p114">
            <a:extLst>
              <a:ext uri="{FF2B5EF4-FFF2-40B4-BE49-F238E27FC236}">
                <a16:creationId xmlns:a16="http://schemas.microsoft.com/office/drawing/2014/main" id="{C49ACA06-DC82-4059-BF56-12404D0B70FB}"/>
              </a:ext>
            </a:extLst>
          </p:cNvPr>
          <p:cNvSpPr txBox="1"/>
          <p:nvPr/>
        </p:nvSpPr>
        <p:spPr>
          <a:xfrm>
            <a:off x="5284513" y="7106665"/>
            <a:ext cx="28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Выходной </a:t>
            </a:r>
            <a:r>
              <a:rPr lang="ru-RU" sz="2400" b="1" dirty="0" err="1">
                <a:latin typeface="Proxima Nova"/>
                <a:ea typeface="Proxima Nova"/>
                <a:cs typeface="Proxima Nova"/>
                <a:sym typeface="Proxima Nova"/>
              </a:rPr>
              <a:t>датасет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7" name="Таблица 46">
            <a:extLst>
              <a:ext uri="{FF2B5EF4-FFF2-40B4-BE49-F238E27FC236}">
                <a16:creationId xmlns:a16="http://schemas.microsoft.com/office/drawing/2014/main" id="{EA71621D-55A1-4AD1-A60C-D72716E16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033231"/>
              </p:ext>
            </p:extLst>
          </p:nvPr>
        </p:nvGraphicFramePr>
        <p:xfrm>
          <a:off x="5325410" y="8366463"/>
          <a:ext cx="7416000" cy="738000"/>
        </p:xfrm>
        <a:graphic>
          <a:graphicData uri="http://schemas.openxmlformats.org/drawingml/2006/table">
            <a:tbl>
              <a:tblPr>
                <a:noFill/>
                <a:tableStyleId>{6B2A6F4F-FC08-4382-A1D8-27071FDD6E49}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4084757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336487507"/>
                    </a:ext>
                  </a:extLst>
                </a:gridCol>
                <a:gridCol w="5256000">
                  <a:extLst>
                    <a:ext uri="{9D8B030D-6E8A-4147-A177-3AD203B41FA5}">
                      <a16:colId xmlns:a16="http://schemas.microsoft.com/office/drawing/2014/main" val="312888509"/>
                    </a:ext>
                  </a:extLst>
                </a:gridCol>
              </a:tblGrid>
              <a:tr h="36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Year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meteoid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91424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Proxima Nova"/>
                          <a:sym typeface="Proxima Nova"/>
                        </a:rPr>
                        <a:t>uniq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Proxima Nova"/>
                          <a:sym typeface="Proxima Nova"/>
                        </a:rPr>
                        <a:t>.</a:t>
                      </a:r>
                      <a:endParaRPr sz="1800" b="1" dirty="0">
                        <a:solidFill>
                          <a:schemeClr val="tx1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uniq</a:t>
                      </a:r>
                      <a:r>
                        <a:rPr lang="en-US" sz="1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Proxima Nova"/>
                          <a:sym typeface="Proxima Nova"/>
                        </a:rPr>
                        <a:t>data for phase I-IV and whole season</a:t>
                      </a:r>
                      <a:endParaRPr sz="1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927788"/>
                  </a:ext>
                </a:extLst>
              </a:tr>
            </a:tbl>
          </a:graphicData>
        </a:graphic>
      </p:graphicFrame>
      <p:sp>
        <p:nvSpPr>
          <p:cNvPr id="48" name="Google Shape;1678;p105">
            <a:extLst>
              <a:ext uri="{FF2B5EF4-FFF2-40B4-BE49-F238E27FC236}">
                <a16:creationId xmlns:a16="http://schemas.microsoft.com/office/drawing/2014/main" id="{172B769C-69AA-49F1-A786-4A82C7DA8B93}"/>
              </a:ext>
            </a:extLst>
          </p:cNvPr>
          <p:cNvSpPr/>
          <p:nvPr/>
        </p:nvSpPr>
        <p:spPr>
          <a:xfrm rot="2700000">
            <a:off x="11404753" y="7761954"/>
            <a:ext cx="366120" cy="3661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0000"/>
          </a:solidFill>
          <a:ln w="53975">
            <a:solidFill>
              <a:schemeClr val="tx1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909;p56">
            <a:extLst>
              <a:ext uri="{FF2B5EF4-FFF2-40B4-BE49-F238E27FC236}">
                <a16:creationId xmlns:a16="http://schemas.microsoft.com/office/drawing/2014/main" id="{ACCFFF5F-8165-44ED-9A07-E6D60C8B35BE}"/>
              </a:ext>
            </a:extLst>
          </p:cNvPr>
          <p:cNvSpPr/>
          <p:nvPr/>
        </p:nvSpPr>
        <p:spPr>
          <a:xfrm>
            <a:off x="5362760" y="7585013"/>
            <a:ext cx="720000" cy="720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50" name="Google Shape;909;p56">
            <a:extLst>
              <a:ext uri="{FF2B5EF4-FFF2-40B4-BE49-F238E27FC236}">
                <a16:creationId xmlns:a16="http://schemas.microsoft.com/office/drawing/2014/main" id="{B769F59F-5CBC-4997-8AC3-14AABAB1C87D}"/>
              </a:ext>
            </a:extLst>
          </p:cNvPr>
          <p:cNvSpPr/>
          <p:nvPr/>
        </p:nvSpPr>
        <p:spPr>
          <a:xfrm>
            <a:off x="6924860" y="7585013"/>
            <a:ext cx="720000" cy="720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dirty="0"/>
          </a:p>
        </p:txBody>
      </p:sp>
      <p:sp>
        <p:nvSpPr>
          <p:cNvPr id="51" name="Google Shape;909;p56">
            <a:extLst>
              <a:ext uri="{FF2B5EF4-FFF2-40B4-BE49-F238E27FC236}">
                <a16:creationId xmlns:a16="http://schemas.microsoft.com/office/drawing/2014/main" id="{23F49E8C-2BD9-45E8-9805-B64A11562B3B}"/>
              </a:ext>
            </a:extLst>
          </p:cNvPr>
          <p:cNvSpPr/>
          <p:nvPr/>
        </p:nvSpPr>
        <p:spPr>
          <a:xfrm>
            <a:off x="8588560" y="7585013"/>
            <a:ext cx="720000" cy="720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dirty="0"/>
          </a:p>
        </p:txBody>
      </p:sp>
      <p:sp>
        <p:nvSpPr>
          <p:cNvPr id="52" name="Google Shape;909;p56">
            <a:extLst>
              <a:ext uri="{FF2B5EF4-FFF2-40B4-BE49-F238E27FC236}">
                <a16:creationId xmlns:a16="http://schemas.microsoft.com/office/drawing/2014/main" id="{62D85201-2762-4163-BD1A-96E372839231}"/>
              </a:ext>
            </a:extLst>
          </p:cNvPr>
          <p:cNvSpPr/>
          <p:nvPr/>
        </p:nvSpPr>
        <p:spPr>
          <a:xfrm>
            <a:off x="10379260" y="7585013"/>
            <a:ext cx="720000" cy="720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dirty="0"/>
          </a:p>
        </p:txBody>
      </p:sp>
      <p:sp>
        <p:nvSpPr>
          <p:cNvPr id="53" name="Google Shape;909;p56">
            <a:extLst>
              <a:ext uri="{FF2B5EF4-FFF2-40B4-BE49-F238E27FC236}">
                <a16:creationId xmlns:a16="http://schemas.microsoft.com/office/drawing/2014/main" id="{A9AE3D67-BE45-497B-9BCA-F7A2FAEEAA85}"/>
              </a:ext>
            </a:extLst>
          </p:cNvPr>
          <p:cNvSpPr/>
          <p:nvPr/>
        </p:nvSpPr>
        <p:spPr>
          <a:xfrm>
            <a:off x="12017560" y="7597713"/>
            <a:ext cx="720000" cy="720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Proxima Nova"/>
                <a:ea typeface="Proxima Nova"/>
                <a:cs typeface="Proxima Nova"/>
                <a:sym typeface="Proxima Nova"/>
              </a:rPr>
              <a:t>tot</a:t>
            </a:r>
            <a:endParaRPr b="1" dirty="0"/>
          </a:p>
        </p:txBody>
      </p:sp>
      <p:sp>
        <p:nvSpPr>
          <p:cNvPr id="54" name="Google Shape;909;p56">
            <a:extLst>
              <a:ext uri="{FF2B5EF4-FFF2-40B4-BE49-F238E27FC236}">
                <a16:creationId xmlns:a16="http://schemas.microsoft.com/office/drawing/2014/main" id="{57746AB5-16D1-4ECA-B7E2-AE38533AA274}"/>
              </a:ext>
            </a:extLst>
          </p:cNvPr>
          <p:cNvSpPr/>
          <p:nvPr/>
        </p:nvSpPr>
        <p:spPr>
          <a:xfrm>
            <a:off x="16962803" y="6327956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Proxima Nova"/>
                <a:sym typeface="Proxima Nova"/>
              </a:rPr>
              <a:t>4</a:t>
            </a:r>
            <a:endParaRPr b="1" dirty="0"/>
          </a:p>
        </p:txBody>
      </p:sp>
      <p:sp>
        <p:nvSpPr>
          <p:cNvPr id="55" name="Google Shape;909;p56">
            <a:extLst>
              <a:ext uri="{FF2B5EF4-FFF2-40B4-BE49-F238E27FC236}">
                <a16:creationId xmlns:a16="http://schemas.microsoft.com/office/drawing/2014/main" id="{C03CA836-2CAE-4E3D-A28F-AA585EC948C6}"/>
              </a:ext>
            </a:extLst>
          </p:cNvPr>
          <p:cNvSpPr/>
          <p:nvPr/>
        </p:nvSpPr>
        <p:spPr>
          <a:xfrm>
            <a:off x="16959532" y="5748120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dirty="0"/>
          </a:p>
        </p:txBody>
      </p:sp>
      <p:sp>
        <p:nvSpPr>
          <p:cNvPr id="56" name="Google Shape;909;p56">
            <a:extLst>
              <a:ext uri="{FF2B5EF4-FFF2-40B4-BE49-F238E27FC236}">
                <a16:creationId xmlns:a16="http://schemas.microsoft.com/office/drawing/2014/main" id="{82F53B44-B923-4CA7-B047-8A348B3379A6}"/>
              </a:ext>
            </a:extLst>
          </p:cNvPr>
          <p:cNvSpPr/>
          <p:nvPr/>
        </p:nvSpPr>
        <p:spPr>
          <a:xfrm>
            <a:off x="16962803" y="5154476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dirty="0"/>
          </a:p>
        </p:txBody>
      </p:sp>
      <p:sp>
        <p:nvSpPr>
          <p:cNvPr id="57" name="Google Shape;909;p56">
            <a:extLst>
              <a:ext uri="{FF2B5EF4-FFF2-40B4-BE49-F238E27FC236}">
                <a16:creationId xmlns:a16="http://schemas.microsoft.com/office/drawing/2014/main" id="{2493947D-31CE-49E6-A37A-4EC9996759D5}"/>
              </a:ext>
            </a:extLst>
          </p:cNvPr>
          <p:cNvSpPr/>
          <p:nvPr/>
        </p:nvSpPr>
        <p:spPr>
          <a:xfrm>
            <a:off x="16962803" y="4544876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790705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14"/>
          <p:cNvSpPr txBox="1"/>
          <p:nvPr/>
        </p:nvSpPr>
        <p:spPr>
          <a:xfrm>
            <a:off x="551850" y="489600"/>
            <a:ext cx="16776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Входной вектор признаков для обучения модели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FC8E2C-9A30-4417-9E3C-5E55030B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72" y="1586252"/>
            <a:ext cx="14256000" cy="3748542"/>
          </a:xfrm>
          <a:prstGeom prst="rect">
            <a:avLst/>
          </a:prstGeom>
        </p:spPr>
      </p:pic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65133798-34FB-4C9E-8625-7FB857009FF7}"/>
              </a:ext>
            </a:extLst>
          </p:cNvPr>
          <p:cNvSpPr/>
          <p:nvPr/>
        </p:nvSpPr>
        <p:spPr>
          <a:xfrm rot="5400000">
            <a:off x="1638451" y="4830959"/>
            <a:ext cx="540000" cy="1332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BFA79740-E0A6-41EC-9E30-7B077AC6BD29}"/>
              </a:ext>
            </a:extLst>
          </p:cNvPr>
          <p:cNvSpPr/>
          <p:nvPr/>
        </p:nvSpPr>
        <p:spPr>
          <a:xfrm rot="5400000">
            <a:off x="4338588" y="3580116"/>
            <a:ext cx="540000" cy="3816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A610D75B-521C-4CAA-A12B-832CDDD19749}"/>
              </a:ext>
            </a:extLst>
          </p:cNvPr>
          <p:cNvSpPr/>
          <p:nvPr/>
        </p:nvSpPr>
        <p:spPr>
          <a:xfrm rot="5400000">
            <a:off x="7998319" y="3876959"/>
            <a:ext cx="540000" cy="3240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1D79BD0C-D648-41C5-9B6D-7CD2E6918658}"/>
              </a:ext>
            </a:extLst>
          </p:cNvPr>
          <p:cNvSpPr/>
          <p:nvPr/>
        </p:nvSpPr>
        <p:spPr>
          <a:xfrm rot="5400000">
            <a:off x="11630512" y="3624959"/>
            <a:ext cx="540000" cy="3744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авая фигурная скобка 13">
            <a:extLst>
              <a:ext uri="{FF2B5EF4-FFF2-40B4-BE49-F238E27FC236}">
                <a16:creationId xmlns:a16="http://schemas.microsoft.com/office/drawing/2014/main" id="{6C25100E-F36B-4E23-9019-A0E13CC12ADD}"/>
              </a:ext>
            </a:extLst>
          </p:cNvPr>
          <p:cNvSpPr/>
          <p:nvPr/>
        </p:nvSpPr>
        <p:spPr>
          <a:xfrm rot="5400000">
            <a:off x="15264875" y="3868116"/>
            <a:ext cx="540000" cy="3240000"/>
          </a:xfrm>
          <a:prstGeom prst="righ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Google Shape;2254;p114">
            <a:extLst>
              <a:ext uri="{FF2B5EF4-FFF2-40B4-BE49-F238E27FC236}">
                <a16:creationId xmlns:a16="http://schemas.microsoft.com/office/drawing/2014/main" id="{FB7AB82F-18E5-4808-859C-36CBBAB42FF4}"/>
              </a:ext>
            </a:extLst>
          </p:cNvPr>
          <p:cNvSpPr txBox="1"/>
          <p:nvPr/>
        </p:nvSpPr>
        <p:spPr>
          <a:xfrm>
            <a:off x="1051272" y="5937823"/>
            <a:ext cx="1620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I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1-2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2254;p114">
            <a:extLst>
              <a:ext uri="{FF2B5EF4-FFF2-40B4-BE49-F238E27FC236}">
                <a16:creationId xmlns:a16="http://schemas.microsoft.com/office/drawing/2014/main" id="{9C5F427A-1F8D-4ADE-8D8B-ADDDD0F36CB5}"/>
              </a:ext>
            </a:extLst>
          </p:cNvPr>
          <p:cNvSpPr txBox="1"/>
          <p:nvPr/>
        </p:nvSpPr>
        <p:spPr>
          <a:xfrm>
            <a:off x="2852648" y="5937823"/>
            <a:ext cx="3618295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II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3-7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Google Shape;2254;p114">
            <a:extLst>
              <a:ext uri="{FF2B5EF4-FFF2-40B4-BE49-F238E27FC236}">
                <a16:creationId xmlns:a16="http://schemas.microsoft.com/office/drawing/2014/main" id="{E1628C00-3A9E-41EA-8C7A-94B8C146D74C}"/>
              </a:ext>
            </a:extLst>
          </p:cNvPr>
          <p:cNvSpPr txBox="1"/>
          <p:nvPr/>
        </p:nvSpPr>
        <p:spPr>
          <a:xfrm>
            <a:off x="6629773" y="5937823"/>
            <a:ext cx="3204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III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2254;p114">
            <a:extLst>
              <a:ext uri="{FF2B5EF4-FFF2-40B4-BE49-F238E27FC236}">
                <a16:creationId xmlns:a16="http://schemas.microsoft.com/office/drawing/2014/main" id="{F42B497D-FF83-4C34-A7C1-9F067C62726D}"/>
              </a:ext>
            </a:extLst>
          </p:cNvPr>
          <p:cNvSpPr txBox="1"/>
          <p:nvPr/>
        </p:nvSpPr>
        <p:spPr>
          <a:xfrm>
            <a:off x="10015149" y="5939113"/>
            <a:ext cx="3816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IV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16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2254;p114">
            <a:extLst>
              <a:ext uri="{FF2B5EF4-FFF2-40B4-BE49-F238E27FC236}">
                <a16:creationId xmlns:a16="http://schemas.microsoft.com/office/drawing/2014/main" id="{9E01AB1B-4408-4C90-92E2-735B0E66099E}"/>
              </a:ext>
            </a:extLst>
          </p:cNvPr>
          <p:cNvSpPr txBox="1"/>
          <p:nvPr/>
        </p:nvSpPr>
        <p:spPr>
          <a:xfrm>
            <a:off x="13982399" y="5941980"/>
            <a:ext cx="3240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V </a:t>
            </a: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фаза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17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22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неделя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51;p107">
            <a:extLst>
              <a:ext uri="{FF2B5EF4-FFF2-40B4-BE49-F238E27FC236}">
                <a16:creationId xmlns:a16="http://schemas.microsoft.com/office/drawing/2014/main" id="{92DDEF23-BAEA-45CD-8760-D603C396FEAB}"/>
              </a:ext>
            </a:extLst>
          </p:cNvPr>
          <p:cNvSpPr/>
          <p:nvPr/>
        </p:nvSpPr>
        <p:spPr>
          <a:xfrm>
            <a:off x="810974" y="3996085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254;p114">
            <a:extLst>
              <a:ext uri="{FF2B5EF4-FFF2-40B4-BE49-F238E27FC236}">
                <a16:creationId xmlns:a16="http://schemas.microsoft.com/office/drawing/2014/main" id="{C2FBE1A2-93DE-4736-98FC-9674DF40EFF8}"/>
              </a:ext>
            </a:extLst>
          </p:cNvPr>
          <p:cNvSpPr txBox="1"/>
          <p:nvPr/>
        </p:nvSpPr>
        <p:spPr>
          <a:xfrm>
            <a:off x="331694" y="3389684"/>
            <a:ext cx="20880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en-US" sz="4000" b="1" dirty="0">
                <a:solidFill>
                  <a:schemeClr val="tx1"/>
                </a:solidFill>
                <a:latin typeface="Proxima Nova"/>
                <a:sym typeface="Proxima Nova"/>
              </a:rPr>
              <a:t>&gt;=8</a:t>
            </a:r>
            <a:r>
              <a:rPr lang="ru-RU" sz="4000" b="1" dirty="0">
                <a:solidFill>
                  <a:schemeClr val="tx1"/>
                </a:solidFill>
                <a:latin typeface="Proxima Nova"/>
              </a:rPr>
              <a:t>°</a:t>
            </a:r>
            <a:r>
              <a:rPr lang="en-US" sz="4000" b="1" dirty="0">
                <a:solidFill>
                  <a:schemeClr val="tx1"/>
                </a:solidFill>
                <a:latin typeface="Proxima Nova"/>
              </a:rPr>
              <a:t>C</a:t>
            </a:r>
            <a:endParaRPr lang="ru-RU" sz="4000" b="1" dirty="0">
              <a:solidFill>
                <a:schemeClr val="tx1"/>
              </a:solidFill>
              <a:latin typeface="Proxima Nova"/>
              <a:sym typeface="Proxima Nova"/>
            </a:endParaRPr>
          </a:p>
        </p:txBody>
      </p:sp>
      <p:sp>
        <p:nvSpPr>
          <p:cNvPr id="22" name="Google Shape;1119;p72">
            <a:extLst>
              <a:ext uri="{FF2B5EF4-FFF2-40B4-BE49-F238E27FC236}">
                <a16:creationId xmlns:a16="http://schemas.microsoft.com/office/drawing/2014/main" id="{61904582-CD19-44DA-8720-D55A8FBCA88D}"/>
              </a:ext>
            </a:extLst>
          </p:cNvPr>
          <p:cNvSpPr txBox="1"/>
          <p:nvPr/>
        </p:nvSpPr>
        <p:spPr>
          <a:xfrm>
            <a:off x="1039530" y="8227454"/>
            <a:ext cx="16236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 algn="l">
              <a:spcAft>
                <a:spcPts val="600"/>
              </a:spcAft>
            </a:pP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Для обучения </a:t>
            </a:r>
            <a:r>
              <a:rPr lang="ru-RU" sz="2600" b="1" i="1" dirty="0">
                <a:solidFill>
                  <a:schemeClr val="tx1"/>
                </a:solidFill>
                <a:latin typeface="Proxima Nova" panose="020B0604020202020204" charset="0"/>
              </a:rPr>
              <a:t>на вход в модель подается вектор признаков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, который содержит одинаковые переменные, сгруппированные по фазам вегетации, плюс признаки агрегированные за весь сезон. </a:t>
            </a:r>
          </a:p>
          <a:p>
            <a:pPr marL="90000" algn="l">
              <a:spcAft>
                <a:spcPts val="600"/>
              </a:spcAft>
            </a:pPr>
            <a:r>
              <a:rPr lang="ru-RU" sz="2600" b="1" i="1" dirty="0">
                <a:solidFill>
                  <a:schemeClr val="tx1"/>
                </a:solidFill>
                <a:latin typeface="Proxima Nova" panose="020B0604020202020204" charset="0"/>
              </a:rPr>
              <a:t>Целевая переменная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– урожайность подсолнечника по муниципальному району за определенный год.</a:t>
            </a:r>
            <a:endParaRPr lang="ru-RU" sz="2600" b="0" i="0" dirty="0"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747499AA-4EAD-47CF-A25B-F7327FDE4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079690"/>
              </p:ext>
            </p:extLst>
          </p:nvPr>
        </p:nvGraphicFramePr>
        <p:xfrm>
          <a:off x="1051272" y="6870000"/>
          <a:ext cx="13882867" cy="1280160"/>
        </p:xfrm>
        <a:graphic>
          <a:graphicData uri="http://schemas.openxmlformats.org/drawingml/2006/table">
            <a:tbl>
              <a:tblPr>
                <a:noFill/>
                <a:tableStyleId>{6B2A6F4F-FC08-4382-A1D8-27071FDD6E49}</a:tableStyleId>
              </a:tblPr>
              <a:tblGrid>
                <a:gridCol w="1354867">
                  <a:extLst>
                    <a:ext uri="{9D8B030D-6E8A-4147-A177-3AD203B41FA5}">
                      <a16:colId xmlns:a16="http://schemas.microsoft.com/office/drawing/2014/main" val="3408475725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133648750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1288850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3580093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1961527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888433234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667825485"/>
                    </a:ext>
                  </a:extLst>
                </a:gridCol>
              </a:tblGrid>
              <a:tr h="2743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Year</a:t>
                      </a:r>
                      <a:endParaRPr sz="2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meteoid</a:t>
                      </a:r>
                      <a:endParaRPr sz="2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</a:t>
                      </a:r>
                      <a:endParaRPr sz="2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91424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unique</a:t>
                      </a:r>
                      <a:endParaRPr sz="2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unique</a:t>
                      </a:r>
                      <a:endParaRPr sz="2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phase I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phase II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phase III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phase IV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whole season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03414"/>
                  </a:ext>
                </a:extLst>
              </a:tr>
            </a:tbl>
          </a:graphicData>
        </a:graphic>
      </p:graphicFrame>
      <p:sp>
        <p:nvSpPr>
          <p:cNvPr id="24" name="Google Shape;1104;p70">
            <a:extLst>
              <a:ext uri="{FF2B5EF4-FFF2-40B4-BE49-F238E27FC236}">
                <a16:creationId xmlns:a16="http://schemas.microsoft.com/office/drawing/2014/main" id="{111984EE-760D-46C6-8946-6575706694B6}"/>
              </a:ext>
            </a:extLst>
          </p:cNvPr>
          <p:cNvSpPr txBox="1"/>
          <p:nvPr/>
        </p:nvSpPr>
        <p:spPr>
          <a:xfrm>
            <a:off x="15029275" y="7300815"/>
            <a:ext cx="1908000" cy="86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en-US" sz="4000" b="1" dirty="0">
                <a:latin typeface="Proxima Nova"/>
                <a:ea typeface="Proxima Nova"/>
                <a:cs typeface="Proxima Nova"/>
                <a:sym typeface="Proxima Nova"/>
              </a:rPr>
              <a:t> target</a:t>
            </a:r>
            <a:endParaRPr sz="4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9206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14"/>
          <p:cNvSpPr txBox="1"/>
          <p:nvPr/>
        </p:nvSpPr>
        <p:spPr>
          <a:xfrm>
            <a:off x="551850" y="489600"/>
            <a:ext cx="16776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Виды </a:t>
            </a:r>
            <a:r>
              <a:rPr lang="ru-RU" sz="5600" b="1" dirty="0" err="1">
                <a:latin typeface="Proxima Nova"/>
                <a:ea typeface="Proxima Nova"/>
                <a:cs typeface="Proxima Nova"/>
                <a:sym typeface="Proxima Nova"/>
              </a:rPr>
              <a:t>датасетов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 для обучения модели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FC8E2C-9A30-4417-9E3C-5E55030B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72" y="1586252"/>
            <a:ext cx="14256000" cy="3748542"/>
          </a:xfrm>
          <a:prstGeom prst="rect">
            <a:avLst/>
          </a:prstGeom>
        </p:spPr>
      </p:pic>
      <p:sp>
        <p:nvSpPr>
          <p:cNvPr id="22" name="Google Shape;1119;p72">
            <a:extLst>
              <a:ext uri="{FF2B5EF4-FFF2-40B4-BE49-F238E27FC236}">
                <a16:creationId xmlns:a16="http://schemas.microsoft.com/office/drawing/2014/main" id="{61904582-CD19-44DA-8720-D55A8FBCA88D}"/>
              </a:ext>
            </a:extLst>
          </p:cNvPr>
          <p:cNvSpPr txBox="1"/>
          <p:nvPr/>
        </p:nvSpPr>
        <p:spPr>
          <a:xfrm>
            <a:off x="1039530" y="7633900"/>
            <a:ext cx="167040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 algn="l">
              <a:spcAft>
                <a:spcPts val="600"/>
              </a:spcAft>
            </a:pP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 цель сокращения использования вычислительных ресурсов, оптимизации моделей и улучшения их интерпретации был также создан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 сокращенным количеством переменных (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типа </a:t>
            </a:r>
            <a:r>
              <a:rPr lang="ru-RU" sz="2500" dirty="0">
                <a:solidFill>
                  <a:schemeClr val="tx1"/>
                </a:solidFill>
                <a:latin typeface="Arial" panose="020B0604020202020204" pitchFamily="34" charset="0"/>
              </a:rPr>
              <a:t>«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 - 45 переменных). В этом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датасете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признаки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агрегировались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по всему сезону (см. набор данных «</a:t>
            </a:r>
            <a:r>
              <a:rPr lang="ru-RU" sz="2500" b="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total_data</a:t>
            </a:r>
            <a:r>
              <a:rPr lang="ru-RU" sz="25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</a:t>
            </a:r>
            <a:r>
              <a:rPr lang="en-US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«</a:t>
            </a:r>
            <a:r>
              <a:rPr lang="en-US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 из ноутбука «</a:t>
            </a:r>
            <a:r>
              <a:rPr lang="ru-RU" sz="25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preparation_mldata_4phase.ipynb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»). </a:t>
            </a:r>
            <a:r>
              <a:rPr lang="ru-RU" sz="25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Датасет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«</a:t>
            </a:r>
            <a:r>
              <a:rPr lang="en-US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» содержит</a:t>
            </a:r>
            <a:r>
              <a:rPr lang="en-US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165 </a:t>
            </a:r>
            <a:r>
              <a:rPr lang="ru-RU" sz="25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переменных.</a:t>
            </a:r>
            <a:endParaRPr lang="ru-RU" sz="2500" b="0" i="0" dirty="0"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747499AA-4EAD-47CF-A25B-F7327FDE4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05062"/>
              </p:ext>
            </p:extLst>
          </p:nvPr>
        </p:nvGraphicFramePr>
        <p:xfrm>
          <a:off x="1051272" y="5201623"/>
          <a:ext cx="13882867" cy="1280160"/>
        </p:xfrm>
        <a:graphic>
          <a:graphicData uri="http://schemas.openxmlformats.org/drawingml/2006/table">
            <a:tbl>
              <a:tblPr>
                <a:noFill/>
                <a:tableStyleId>{6B2A6F4F-FC08-4382-A1D8-27071FDD6E49}</a:tableStyleId>
              </a:tblPr>
              <a:tblGrid>
                <a:gridCol w="1354867">
                  <a:extLst>
                    <a:ext uri="{9D8B030D-6E8A-4147-A177-3AD203B41FA5}">
                      <a16:colId xmlns:a16="http://schemas.microsoft.com/office/drawing/2014/main" val="3408475725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133648750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1288850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35800930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1961527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888433234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667825485"/>
                    </a:ext>
                  </a:extLst>
                </a:gridCol>
              </a:tblGrid>
              <a:tr h="2743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Year</a:t>
                      </a:r>
                      <a:endParaRPr sz="2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meteoid</a:t>
                      </a:r>
                      <a:endParaRPr sz="2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</a:t>
                      </a:r>
                      <a:endParaRPr sz="2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91424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unique</a:t>
                      </a:r>
                      <a:endParaRPr sz="2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unique</a:t>
                      </a:r>
                      <a:endParaRPr sz="2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phase I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phase II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phase III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phase IV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for whole season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03414"/>
                  </a:ext>
                </a:extLst>
              </a:tr>
            </a:tbl>
          </a:graphicData>
        </a:graphic>
      </p:graphicFrame>
      <p:sp>
        <p:nvSpPr>
          <p:cNvPr id="24" name="Google Shape;1104;p70">
            <a:extLst>
              <a:ext uri="{FF2B5EF4-FFF2-40B4-BE49-F238E27FC236}">
                <a16:creationId xmlns:a16="http://schemas.microsoft.com/office/drawing/2014/main" id="{111984EE-760D-46C6-8946-6575706694B6}"/>
              </a:ext>
            </a:extLst>
          </p:cNvPr>
          <p:cNvSpPr txBox="1"/>
          <p:nvPr/>
        </p:nvSpPr>
        <p:spPr>
          <a:xfrm>
            <a:off x="15029275" y="5455976"/>
            <a:ext cx="1908000" cy="86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3000" b="1" dirty="0">
                <a:latin typeface="Proxima Nova"/>
                <a:ea typeface="Proxima Nova"/>
                <a:cs typeface="Proxima Nova"/>
                <a:sym typeface="Proxima Nova"/>
              </a:rPr>
              <a:t>phase</a:t>
            </a:r>
            <a:r>
              <a:rPr lang="ru-RU" sz="3000" b="1" dirty="0">
                <a:latin typeface="Proxima Nova"/>
                <a:ea typeface="Proxima Nova"/>
                <a:cs typeface="Proxima Nova"/>
                <a:sym typeface="Proxima Nova"/>
              </a:rPr>
              <a:t>» </a:t>
            </a:r>
            <a:r>
              <a:rPr lang="en-US" sz="3000" b="1" dirty="0">
                <a:latin typeface="Proxima Nova"/>
                <a:ea typeface="Proxima Nova"/>
                <a:cs typeface="Proxima Nova"/>
                <a:sym typeface="Proxima Nova"/>
              </a:rPr>
              <a:t>(165 feat.)</a:t>
            </a:r>
            <a:endParaRPr sz="4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F24B49A2-2C16-41D4-96CF-AF9C6F0B3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98945"/>
              </p:ext>
            </p:extLst>
          </p:nvPr>
        </p:nvGraphicFramePr>
        <p:xfrm>
          <a:off x="1075336" y="6685515"/>
          <a:ext cx="13882867" cy="853440"/>
        </p:xfrm>
        <a:graphic>
          <a:graphicData uri="http://schemas.openxmlformats.org/drawingml/2006/table">
            <a:tbl>
              <a:tblPr>
                <a:noFill/>
                <a:tableStyleId>{6B2A6F4F-FC08-4382-A1D8-27071FDD6E49}</a:tableStyleId>
              </a:tblPr>
              <a:tblGrid>
                <a:gridCol w="1354867">
                  <a:extLst>
                    <a:ext uri="{9D8B030D-6E8A-4147-A177-3AD203B41FA5}">
                      <a16:colId xmlns:a16="http://schemas.microsoft.com/office/drawing/2014/main" val="3408475725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1336487507"/>
                    </a:ext>
                  </a:extLst>
                </a:gridCol>
                <a:gridCol w="10980000">
                  <a:extLst>
                    <a:ext uri="{9D8B030D-6E8A-4147-A177-3AD203B41FA5}">
                      <a16:colId xmlns:a16="http://schemas.microsoft.com/office/drawing/2014/main" val="312888509"/>
                    </a:ext>
                  </a:extLst>
                </a:gridCol>
              </a:tblGrid>
              <a:tr h="2743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Year</a:t>
                      </a:r>
                      <a:endParaRPr sz="2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 err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meteoid</a:t>
                      </a:r>
                      <a:endParaRPr sz="2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</a:t>
                      </a:r>
                      <a:endParaRPr sz="2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91424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unique</a:t>
                      </a:r>
                      <a:endParaRPr sz="2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unique</a:t>
                      </a:r>
                      <a:endParaRPr sz="2800" b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Proxima Nova"/>
                          <a:sym typeface="Proxima Nova"/>
                        </a:rPr>
                        <a:t>features for whole season</a:t>
                      </a:r>
                      <a:endParaRPr sz="2800" b="1" dirty="0">
                        <a:solidFill>
                          <a:schemeClr val="tx1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0" marR="108000" marT="0" marB="0" anchor="ctr">
                    <a:lnL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D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03414"/>
                  </a:ext>
                </a:extLst>
              </a:tr>
            </a:tbl>
          </a:graphicData>
        </a:graphic>
      </p:graphicFrame>
      <p:sp>
        <p:nvSpPr>
          <p:cNvPr id="29" name="Google Shape;1104;p70">
            <a:extLst>
              <a:ext uri="{FF2B5EF4-FFF2-40B4-BE49-F238E27FC236}">
                <a16:creationId xmlns:a16="http://schemas.microsoft.com/office/drawing/2014/main" id="{4FAE17BD-7E4D-4135-BE81-84D13FE28586}"/>
              </a:ext>
            </a:extLst>
          </p:cNvPr>
          <p:cNvSpPr txBox="1"/>
          <p:nvPr/>
        </p:nvSpPr>
        <p:spPr>
          <a:xfrm>
            <a:off x="15053339" y="6715281"/>
            <a:ext cx="1836000" cy="86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en-US" sz="3000" b="1" dirty="0">
                <a:latin typeface="Proxima Nova"/>
                <a:ea typeface="Proxima Nova"/>
                <a:cs typeface="Proxima Nova"/>
                <a:sym typeface="Proxima Nova"/>
              </a:rPr>
              <a:t>total</a:t>
            </a:r>
            <a:r>
              <a:rPr lang="ru-RU" sz="3000" b="1" dirty="0">
                <a:latin typeface="Proxima Nova"/>
                <a:ea typeface="Proxima Nova"/>
                <a:cs typeface="Proxima Nova"/>
                <a:sym typeface="Proxima Nova"/>
              </a:rPr>
              <a:t>» </a:t>
            </a:r>
            <a:r>
              <a:rPr lang="en-US" sz="3000" b="1" dirty="0">
                <a:latin typeface="Proxima Nova"/>
                <a:ea typeface="Proxima Nova"/>
                <a:cs typeface="Proxima Nova"/>
                <a:sym typeface="Proxima Nova"/>
              </a:rPr>
              <a:t>(45 feat.)</a:t>
            </a:r>
            <a:endParaRPr sz="4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09385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64548" y="1965526"/>
            <a:ext cx="9028025" cy="6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 algn="l">
              <a:spcAft>
                <a:spcPts val="1000"/>
              </a:spcAft>
            </a:pPr>
            <a:r>
              <a:rPr lang="ru-RU" sz="3000" b="1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Были добавлен</a:t>
            </a:r>
            <a:r>
              <a:rPr lang="ru-RU" sz="3000" b="1" dirty="0">
                <a:solidFill>
                  <a:schemeClr val="tx1"/>
                </a:solidFill>
                <a:latin typeface="Proxima Nova" panose="020B0604020202020204" charset="0"/>
              </a:rPr>
              <a:t>ы следующие </a:t>
            </a:r>
            <a:r>
              <a:rPr lang="en-US" sz="3000" b="1" dirty="0">
                <a:solidFill>
                  <a:schemeClr val="tx1"/>
                </a:solidFill>
                <a:latin typeface="Proxima Nova" panose="020B0604020202020204" charset="0"/>
              </a:rPr>
              <a:t>features:</a:t>
            </a:r>
            <a:endParaRPr lang="ru-RU" sz="3000" b="1" i="0" dirty="0"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540000" indent="-450000">
              <a:spcAft>
                <a:spcPts val="1200"/>
              </a:spcAft>
              <a:buFont typeface="+mj-lt"/>
              <a:buAutoNum type="arabicPeriod"/>
            </a:pPr>
            <a:r>
              <a:rPr lang="ru-RU" sz="2600" b="1" i="1" dirty="0">
                <a:solidFill>
                  <a:schemeClr val="tx1"/>
                </a:solidFill>
                <a:latin typeface="Proxima Nova" panose="020B0604020202020204" charset="0"/>
              </a:rPr>
              <a:t>Гидротермический коэффициент</a:t>
            </a:r>
            <a:r>
              <a:rPr lang="en-US" sz="2600" b="1" i="1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2600" b="1" i="1" dirty="0">
                <a:solidFill>
                  <a:schemeClr val="tx1"/>
                </a:solidFill>
                <a:latin typeface="Proxima Nova" panose="020B0604020202020204" charset="0"/>
              </a:rPr>
              <a:t>Селянинова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 (ГТК) –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feature name GTK</a:t>
            </a:r>
          </a:p>
          <a:p>
            <a:pPr marL="540000" indent="-450000">
              <a:spcAft>
                <a:spcPts val="1200"/>
              </a:spcAft>
              <a:buFont typeface="+mj-lt"/>
              <a:buAutoNum type="arabicPeriod"/>
            </a:pPr>
            <a:r>
              <a:rPr lang="ru-RU" sz="2600" b="1" i="1" dirty="0">
                <a:solidFill>
                  <a:schemeClr val="tx1"/>
                </a:solidFill>
                <a:latin typeface="Proxima Nova" panose="020B0604020202020204" charset="0"/>
              </a:rPr>
              <a:t>Суховей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 (ОПЯ* суховей) –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feature name </a:t>
            </a:r>
            <a:r>
              <a:rPr lang="en-US" sz="2600" dirty="0" err="1">
                <a:solidFill>
                  <a:schemeClr val="tx1"/>
                </a:solidFill>
                <a:latin typeface="Proxima Nova" panose="020B0604020202020204" charset="0"/>
              </a:rPr>
              <a:t>dry_wind</a:t>
            </a:r>
            <a:endParaRPr lang="en-US" sz="26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540000" indent="-450000">
              <a:spcAft>
                <a:spcPts val="1200"/>
              </a:spcAft>
              <a:buFont typeface="+mj-lt"/>
              <a:buAutoNum type="arabicPeriod"/>
            </a:pPr>
            <a:r>
              <a:rPr lang="ru-RU" sz="2600" b="1" i="1" dirty="0">
                <a:solidFill>
                  <a:schemeClr val="tx1"/>
                </a:solidFill>
                <a:latin typeface="Proxima Nova" panose="020B0604020202020204" charset="0"/>
              </a:rPr>
              <a:t>Индикатор переувлажнения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 –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feature name </a:t>
            </a:r>
            <a:r>
              <a:rPr lang="en-US" sz="2600" dirty="0" err="1">
                <a:solidFill>
                  <a:schemeClr val="tx1"/>
                </a:solidFill>
                <a:latin typeface="Proxima Nova" panose="020B0604020202020204" charset="0"/>
              </a:rPr>
              <a:t>precipitation_speed</a:t>
            </a:r>
            <a:endParaRPr lang="en-US" sz="26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540000" indent="-450000">
              <a:spcAft>
                <a:spcPts val="1200"/>
              </a:spcAft>
              <a:buFont typeface="+mj-lt"/>
              <a:buAutoNum type="arabicPeriod"/>
            </a:pPr>
            <a:r>
              <a:rPr lang="ru-RU" sz="2600" b="1" i="1" dirty="0">
                <a:solidFill>
                  <a:schemeClr val="tx1"/>
                </a:solidFill>
                <a:latin typeface="Proxima Nova" panose="020B0604020202020204" charset="0"/>
              </a:rPr>
              <a:t>Диапазон фичи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 (разница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max-min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) –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features name diff_&lt;feature name&gt;</a:t>
            </a:r>
          </a:p>
          <a:p>
            <a:pPr marL="540000" indent="-450000">
              <a:spcAft>
                <a:spcPts val="1200"/>
              </a:spcAft>
              <a:buFont typeface="+mj-lt"/>
              <a:buAutoNum type="arabicPeriod"/>
            </a:pPr>
            <a:r>
              <a:rPr lang="ru-RU" sz="2600" b="1" i="1" dirty="0">
                <a:solidFill>
                  <a:schemeClr val="tx1"/>
                </a:solidFill>
                <a:latin typeface="Proxima Nova" panose="020B0604020202020204" charset="0"/>
              </a:rPr>
              <a:t>Границы района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 –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max, min 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и среднее значение </a:t>
            </a:r>
            <a:r>
              <a:rPr lang="ru-RU" sz="2600" dirty="0" err="1">
                <a:solidFill>
                  <a:schemeClr val="tx1"/>
                </a:solidFill>
                <a:latin typeface="Proxima Nova" panose="020B0604020202020204" charset="0"/>
              </a:rPr>
              <a:t>гео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-координат (долготы и широты) по </a:t>
            </a:r>
            <a:r>
              <a:rPr lang="ru-RU" sz="2600" dirty="0" err="1">
                <a:solidFill>
                  <a:schemeClr val="tx1"/>
                </a:solidFill>
                <a:latin typeface="Proxima Nova" panose="020B0604020202020204" charset="0"/>
              </a:rPr>
              <a:t>муницип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. району, 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features &lt;…&gt;</a:t>
            </a:r>
            <a:r>
              <a:rPr lang="ru-RU" sz="2600" dirty="0">
                <a:solidFill>
                  <a:schemeClr val="tx1"/>
                </a:solidFill>
                <a:latin typeface="Proxima Nova" panose="020B0604020202020204" charset="0"/>
              </a:rPr>
              <a:t>_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border, </a:t>
            </a:r>
            <a:r>
              <a:rPr lang="en-US" sz="2600" dirty="0" err="1">
                <a:solidFill>
                  <a:schemeClr val="tx1"/>
                </a:solidFill>
                <a:latin typeface="Proxima Nova" panose="020B0604020202020204" charset="0"/>
              </a:rPr>
              <a:t>central_lat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, </a:t>
            </a:r>
            <a:r>
              <a:rPr lang="en-US" sz="2600" dirty="0" err="1">
                <a:solidFill>
                  <a:schemeClr val="tx1"/>
                </a:solidFill>
                <a:latin typeface="Proxima Nova" panose="020B0604020202020204" charset="0"/>
              </a:rPr>
              <a:t>central_lon</a:t>
            </a:r>
            <a:r>
              <a:rPr lang="en-US" sz="2600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endParaRPr lang="ru-RU" sz="2600" dirty="0">
              <a:solidFill>
                <a:schemeClr val="tx1"/>
              </a:solidFill>
              <a:latin typeface="Proxima Nova"/>
              <a:sym typeface="Proxima Nova"/>
            </a:endParaRPr>
          </a:p>
          <a:p>
            <a:pPr marL="540000" indent="-450000">
              <a:spcAft>
                <a:spcPts val="1200"/>
              </a:spcAft>
              <a:buFont typeface="+mj-lt"/>
              <a:buAutoNum type="arabicPeriod"/>
            </a:pPr>
            <a:r>
              <a:rPr lang="ru-RU" sz="2600" b="1" i="1" dirty="0">
                <a:solidFill>
                  <a:schemeClr val="tx1"/>
                </a:solidFill>
                <a:effectLst/>
                <a:latin typeface="Proxima Nova"/>
                <a:sym typeface="Proxima Nova"/>
              </a:rPr>
              <a:t>Количество населенных </a:t>
            </a:r>
            <a:r>
              <a:rPr lang="ru-RU" sz="2600" b="1" i="1" dirty="0">
                <a:solidFill>
                  <a:schemeClr val="tx1"/>
                </a:solidFill>
                <a:latin typeface="Proxima Nova"/>
                <a:sym typeface="Proxima Nova"/>
              </a:rPr>
              <a:t>пунктов</a:t>
            </a:r>
            <a:r>
              <a:rPr lang="en-US" sz="2600" dirty="0">
                <a:solidFill>
                  <a:schemeClr val="tx1"/>
                </a:solidFill>
                <a:latin typeface="Proxima Nova"/>
                <a:sym typeface="Proxima Nova"/>
              </a:rPr>
              <a:t> </a:t>
            </a:r>
            <a:r>
              <a:rPr lang="ru-RU" sz="2600" dirty="0">
                <a:solidFill>
                  <a:schemeClr val="tx1"/>
                </a:solidFill>
                <a:latin typeface="Proxima Nova"/>
                <a:sym typeface="Proxima Nova"/>
              </a:rPr>
              <a:t>в районе.</a:t>
            </a:r>
          </a:p>
          <a:p>
            <a:pPr marL="540000" indent="-450000">
              <a:spcAft>
                <a:spcPts val="1200"/>
              </a:spcAft>
              <a:buFont typeface="+mj-lt"/>
              <a:buAutoNum type="arabicPeriod"/>
            </a:pPr>
            <a:r>
              <a:rPr lang="ru-RU" sz="2600" b="1" i="1" dirty="0">
                <a:solidFill>
                  <a:schemeClr val="tx1"/>
                </a:solidFill>
                <a:effectLst/>
                <a:latin typeface="Proxima Nova"/>
                <a:sym typeface="Proxima Nova"/>
              </a:rPr>
              <a:t>Севооборот</a:t>
            </a:r>
            <a:r>
              <a:rPr lang="ru-RU" sz="2600" b="0" i="0" dirty="0">
                <a:solidFill>
                  <a:schemeClr val="tx1"/>
                </a:solidFill>
                <a:effectLst/>
                <a:latin typeface="Proxima Nova"/>
                <a:sym typeface="Proxima Nova"/>
              </a:rPr>
              <a:t> – значение каждого 4-го года (от 0 - до 3)</a:t>
            </a:r>
            <a:endParaRPr lang="ru-RU" sz="2600" b="0" i="0" dirty="0"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61672" y="550126"/>
            <a:ext cx="14832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Добавление новых признаков / удаление малоинформативных признаков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C11AF-DAEC-4E0A-964B-34C6292B53C3}"/>
                  </a:ext>
                </a:extLst>
              </p:cNvPr>
              <p:cNvSpPr txBox="1"/>
              <p:nvPr/>
            </p:nvSpPr>
            <p:spPr>
              <a:xfrm>
                <a:off x="10071954" y="2194427"/>
                <a:ext cx="7668000" cy="985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b="1" i="1" smtClean="0">
                          <a:latin typeface="Cambria Math" panose="02040503050406030204" pitchFamily="18" charset="0"/>
                        </a:rPr>
                        <m:t>𝑮𝑻𝑲</m:t>
                      </m:r>
                      <m:r>
                        <a:rPr lang="ru-RU" sz="26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endChr m:val=""/>
                              <m:ctrlPr>
                                <a:rPr lang="ru-RU" sz="2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ru-R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ru-RU" sz="2600" b="1" i="1">
                                          <a:latin typeface="Cambria Math" panose="02040503050406030204" pitchFamily="18" charset="0"/>
                                        </a:rPr>
                                        <m:t>𝒑𝒓𝒆𝒄𝒊𝒑𝒊𝒕𝒂𝒕𝒊𝒐𝒏</m:t>
                                      </m:r>
                                    </m:e>
                                  </m:d>
                                  <m:r>
                                    <a:rPr lang="ru-RU" sz="2600" b="1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ru-RU" sz="2600" b="1" i="0"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ru-RU" sz="2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600" b="1" i="1">
                                  <a:latin typeface="Cambria Math" panose="02040503050406030204" pitchFamily="18" charset="0"/>
                                </a:rPr>
                                <m:t>𝒂𝒊𝒓</m:t>
                              </m:r>
                              <m:r>
                                <a:rPr lang="ru-RU" sz="2600" b="1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600" b="1" i="1">
                                  <a:latin typeface="Cambria Math" panose="02040503050406030204" pitchFamily="18" charset="0"/>
                                </a:rPr>
                                <m:t>𝒕𝒆𝒎𝒑𝒆𝒓𝒂𝒕𝒖𝒓𝒆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2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C11AF-DAEC-4E0A-964B-34C6292B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954" y="2194427"/>
                <a:ext cx="7668000" cy="985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28;p73">
            <a:extLst>
              <a:ext uri="{FF2B5EF4-FFF2-40B4-BE49-F238E27FC236}">
                <a16:creationId xmlns:a16="http://schemas.microsoft.com/office/drawing/2014/main" id="{5DA5E5D9-E188-4E2F-8D20-2F00BA5A7375}"/>
              </a:ext>
            </a:extLst>
          </p:cNvPr>
          <p:cNvSpPr txBox="1"/>
          <p:nvPr/>
        </p:nvSpPr>
        <p:spPr>
          <a:xfrm>
            <a:off x="540000" y="9655311"/>
            <a:ext cx="15484658" cy="26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* </a:t>
            </a:r>
            <a:r>
              <a:rPr lang="ru-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ОПЯ – опасное природное явление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2E76E5-9BF6-4EDC-BE68-FC1ABA7263A3}"/>
                  </a:ext>
                </a:extLst>
              </p:cNvPr>
              <p:cNvSpPr txBox="1"/>
              <p:nvPr/>
            </p:nvSpPr>
            <p:spPr>
              <a:xfrm>
                <a:off x="8964525" y="3342651"/>
                <a:ext cx="8784000" cy="92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b="1" i="1" smtClean="0">
                          <a:latin typeface="Cambria Math" panose="02040503050406030204" pitchFamily="18" charset="0"/>
                        </a:rPr>
                        <m:t>𝒅𝒓𝒚</m:t>
                      </m:r>
                      <m:r>
                        <m:rPr>
                          <m:lit/>
                        </m:rPr>
                        <a:rPr lang="ru-RU" sz="2600" b="1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𝒘𝒊𝒏𝒅</m:t>
                      </m:r>
                      <m:r>
                        <a:rPr lang="ru-RU" sz="26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𝒂𝒗𝒈</m:t>
                          </m:r>
                          <m:r>
                            <a:rPr lang="ru-RU" sz="2600" b="1" i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𝒘𝒊𝒏𝒅</m:t>
                          </m:r>
                          <m:r>
                            <a:rPr lang="ru-RU" sz="26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𝒔𝒑𝒆𝒆𝒅</m:t>
                          </m:r>
                          <m:r>
                            <a:rPr lang="ru-RU" sz="2600" b="1" i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𝒂𝒗𝒈</m:t>
                          </m:r>
                          <m:r>
                            <a:rPr lang="ru-RU" sz="2600" b="1" i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𝒂𝒊𝒓</m:t>
                          </m:r>
                          <m:r>
                            <a:rPr lang="ru-RU" sz="26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𝒕𝒆𝒎𝒑𝒆𝒓𝒂𝒕𝒖𝒓𝒆</m:t>
                          </m:r>
                        </m:num>
                        <m:den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𝒂𝒗𝒈</m:t>
                          </m:r>
                          <m:r>
                            <a:rPr lang="ru-RU" sz="2600" b="1" i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𝒉𝒖𝒎𝒊𝒅𝒊𝒕𝒚</m:t>
                          </m:r>
                        </m:den>
                      </m:f>
                    </m:oMath>
                  </m:oMathPara>
                </a14:m>
                <a:endParaRPr lang="ru-RU" sz="2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2E76E5-9BF6-4EDC-BE68-FC1ABA726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525" y="3342651"/>
                <a:ext cx="8784000" cy="922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6C7834-46C6-45AC-9525-EB1A8E3E5003}"/>
                  </a:ext>
                </a:extLst>
              </p:cNvPr>
              <p:cNvSpPr txBox="1"/>
              <p:nvPr/>
            </p:nvSpPr>
            <p:spPr>
              <a:xfrm>
                <a:off x="9736352" y="4272384"/>
                <a:ext cx="7992000" cy="985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b="1" i="1" smtClean="0">
                          <a:latin typeface="Cambria Math" panose="02040503050406030204" pitchFamily="18" charset="0"/>
                        </a:rPr>
                        <m:t>𝒑𝒓𝒆𝒄𝒊𝒑𝒊𝒕𝒂𝒕𝒊𝒐𝒏</m:t>
                      </m:r>
                      <m:r>
                        <m:rPr>
                          <m:lit/>
                        </m:rPr>
                        <a:rPr lang="ru-RU" sz="2600" b="1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𝒔𝒑𝒆𝒆𝒅</m:t>
                      </m:r>
                      <m:r>
                        <a:rPr lang="ru-RU" sz="26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endChr m:val=""/>
                              <m:ctrlPr>
                                <a:rPr lang="ru-RU" sz="2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ru-R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600" b="1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ru-RU" sz="2600" b="1" i="1">
                                          <a:latin typeface="Cambria Math" panose="02040503050406030204" pitchFamily="18" charset="0"/>
                                        </a:rPr>
                                        <m:t>𝒑𝒓𝒆𝒄𝒊𝒑𝒊𝒕𝒂𝒕𝒊𝒐𝒏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ru-RU" sz="2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ru-RU" sz="2600" b="1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600" b="1" i="1">
                                  <a:latin typeface="Cambria Math" panose="02040503050406030204" pitchFamily="18" charset="0"/>
                                </a:rPr>
                                <m:t>𝒑𝒓𝒆𝒄𝒊𝒑𝒊𝒕𝒂𝒕𝒊𝒐𝒏</m:t>
                              </m:r>
                              <m:r>
                                <a:rPr lang="ru-RU" sz="2600" b="1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600" b="1" i="1">
                                  <a:latin typeface="Cambria Math" panose="02040503050406030204" pitchFamily="18" charset="0"/>
                                </a:rPr>
                                <m:t>𝒕𝒊𝒎𝒆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2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6C7834-46C6-45AC-9525-EB1A8E3E5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352" y="4272384"/>
                <a:ext cx="7992000" cy="985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AC54C2-B19F-4756-8351-DB0DF1595699}"/>
                  </a:ext>
                </a:extLst>
              </p:cNvPr>
              <p:cNvSpPr txBox="1"/>
              <p:nvPr/>
            </p:nvSpPr>
            <p:spPr>
              <a:xfrm>
                <a:off x="9714535" y="5301379"/>
                <a:ext cx="824400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600" b="1" i="1" smtClean="0">
                          <a:latin typeface="Cambria Math" panose="02040503050406030204" pitchFamily="18" charset="0"/>
                        </a:rPr>
                        <m:t>𝒅𝒊𝒇𝒇</m:t>
                      </m:r>
                      <m:r>
                        <m:rPr>
                          <m:lit/>
                        </m:rPr>
                        <a:rPr lang="ru-RU" sz="2600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𝒇𝒆𝒂𝒕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𝒏𝒂𝒎𝒆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&gt; = </m:t>
                      </m:r>
                    </m:oMath>
                  </m:oMathPara>
                </a14:m>
                <a:endParaRPr lang="ru-RU" sz="2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𝒎𝒂</m:t>
                      </m:r>
                      <m:func>
                        <m:funcPr>
                          <m:ctrlPr>
                            <a:rPr lang="ru-RU" sz="26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ru-RU" sz="2600" b="1" i="1">
                              <a:latin typeface="Cambria Math" panose="02040503050406030204" pitchFamily="18" charset="0"/>
                            </a:rPr>
                            <m:t>_</m:t>
                          </m:r>
                        </m:e>
                      </m:func>
                      <m:r>
                        <a:rPr lang="ru-RU" sz="2600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𝒇𝒆𝒂𝒕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𝒏𝒂𝒎𝒆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&gt; − 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ru-RU" sz="26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2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ru-RU" sz="2600" b="1" i="1">
                              <a:latin typeface="Cambria Math" panose="02040503050406030204" pitchFamily="18" charset="0"/>
                            </a:rPr>
                            <m:t>_</m:t>
                          </m:r>
                        </m:e>
                      </m:func>
                      <m:r>
                        <a:rPr lang="ru-RU" sz="2600" b="1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𝒇𝒆𝒂𝒕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𝒏𝒂𝒎𝒆</m:t>
                      </m:r>
                      <m:r>
                        <a:rPr lang="ru-RU" sz="2600" b="1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ru-RU" sz="2600" b="1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AC54C2-B19F-4756-8351-DB0DF1595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535" y="5301379"/>
                <a:ext cx="8244000" cy="892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1119;p72">
            <a:extLst>
              <a:ext uri="{FF2B5EF4-FFF2-40B4-BE49-F238E27FC236}">
                <a16:creationId xmlns:a16="http://schemas.microsoft.com/office/drawing/2014/main" id="{B5C9A178-0C01-4BC0-885F-A7F0FF1A6E32}"/>
              </a:ext>
            </a:extLst>
          </p:cNvPr>
          <p:cNvSpPr txBox="1"/>
          <p:nvPr/>
        </p:nvSpPr>
        <p:spPr>
          <a:xfrm>
            <a:off x="561672" y="8570484"/>
            <a:ext cx="171720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 algn="l">
              <a:spcAft>
                <a:spcPts val="1000"/>
              </a:spcAft>
            </a:pPr>
            <a:r>
              <a:rPr lang="ru-RU" sz="3000" b="1" i="0" dirty="0">
                <a:solidFill>
                  <a:schemeClr val="tx1"/>
                </a:solidFill>
                <a:effectLst/>
                <a:latin typeface="Proxima Nova" panose="020B0604020202020204" charset="0"/>
              </a:rPr>
              <a:t>Были удалены</a:t>
            </a:r>
            <a:r>
              <a:rPr lang="ru-RU" sz="3000" b="1" dirty="0">
                <a:solidFill>
                  <a:schemeClr val="tx1"/>
                </a:solidFill>
                <a:latin typeface="Proxima Nova" panose="020B0604020202020204" charset="0"/>
              </a:rPr>
              <a:t> следующие </a:t>
            </a:r>
            <a:r>
              <a:rPr lang="en-US" sz="3000" b="1" dirty="0">
                <a:solidFill>
                  <a:schemeClr val="tx1"/>
                </a:solidFill>
                <a:latin typeface="Proxima Nova" panose="020B0604020202020204" charset="0"/>
              </a:rPr>
              <a:t>features:</a:t>
            </a: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 признаки, которые имели низкие веса в листе </a:t>
            </a:r>
            <a:r>
              <a:rPr lang="en-US" sz="3000" dirty="0">
                <a:solidFill>
                  <a:schemeClr val="tx1"/>
                </a:solidFill>
                <a:latin typeface="Proxima Nova" panose="020B0604020202020204" charset="0"/>
              </a:rPr>
              <a:t>feature </a:t>
            </a:r>
            <a:r>
              <a:rPr lang="en-US" sz="3000" dirty="0" err="1">
                <a:solidFill>
                  <a:schemeClr val="tx1"/>
                </a:solidFill>
                <a:latin typeface="Proxima Nova" panose="020B0604020202020204" charset="0"/>
              </a:rPr>
              <a:t>impotance</a:t>
            </a:r>
            <a:r>
              <a:rPr lang="en-US" sz="3000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по результатам обучения моделей </a:t>
            </a:r>
            <a:r>
              <a:rPr lang="en-US" sz="3000" dirty="0" err="1">
                <a:solidFill>
                  <a:schemeClr val="tx1"/>
                </a:solidFill>
                <a:latin typeface="Proxima Nova" panose="020B0604020202020204" charset="0"/>
              </a:rPr>
              <a:t>CatBoost</a:t>
            </a:r>
            <a:r>
              <a:rPr lang="en-US" sz="3000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и </a:t>
            </a:r>
            <a:r>
              <a:rPr lang="en-US" sz="3000" dirty="0" err="1">
                <a:solidFill>
                  <a:schemeClr val="tx1"/>
                </a:solidFill>
                <a:latin typeface="Proxima Nova" panose="020B0604020202020204" charset="0"/>
              </a:rPr>
              <a:t>XGBoost</a:t>
            </a:r>
            <a:r>
              <a:rPr lang="en-US" sz="3000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(на параметрах </a:t>
            </a:r>
            <a:r>
              <a:rPr lang="en-US" sz="3000" dirty="0">
                <a:solidFill>
                  <a:schemeClr val="tx1"/>
                </a:solidFill>
                <a:latin typeface="Proxima Nova" panose="020B0604020202020204" charset="0"/>
              </a:rPr>
              <a:t>default</a:t>
            </a: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)</a:t>
            </a:r>
            <a:endParaRPr lang="ru-RU" sz="3000" b="1" i="0" dirty="0"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92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1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1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p61"/>
          <p:cNvSpPr txBox="1"/>
          <p:nvPr/>
        </p:nvSpPr>
        <p:spPr>
          <a:xfrm>
            <a:off x="551850" y="489600"/>
            <a:ext cx="14400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Предиктивная модель для прогнозирования урожайности.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70477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47675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 dirty="0">
                <a:solidFill>
                  <a:schemeClr val="tx1"/>
                </a:solidFill>
                <a:latin typeface="Proxima Nova"/>
                <a:sym typeface="Proxima Nova"/>
              </a:rPr>
              <a:t>Разработка </a:t>
            </a:r>
            <a:r>
              <a:rPr lang="en-US" sz="3000" dirty="0">
                <a:solidFill>
                  <a:schemeClr val="tx1"/>
                </a:solidFill>
                <a:latin typeface="Proxima Nova"/>
                <a:sym typeface="Proxima Nova"/>
              </a:rPr>
              <a:t>web-</a:t>
            </a:r>
            <a:r>
              <a:rPr lang="ru-RU" sz="3000" dirty="0" err="1">
                <a:solidFill>
                  <a:schemeClr val="tx1"/>
                </a:solidFill>
                <a:latin typeface="Proxima Nova"/>
                <a:sym typeface="Proxima Nova"/>
              </a:rPr>
              <a:t>скраперов</a:t>
            </a:r>
            <a:r>
              <a:rPr lang="ru-RU" sz="3000" dirty="0">
                <a:solidFill>
                  <a:schemeClr val="tx1"/>
                </a:solidFill>
                <a:latin typeface="Proxima Nova"/>
                <a:sym typeface="Proxima Nova"/>
              </a:rPr>
              <a:t> для автоматизации процесса сбора входных данных</a:t>
            </a:r>
            <a:br>
              <a:rPr lang="ru" sz="30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-RU" sz="30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базы данных для хранения собранной информации на платформе </a:t>
            </a:r>
            <a:r>
              <a:rPr lang="en-US" sz="30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PostgreSQL</a:t>
            </a:r>
            <a:endParaRPr lang="ru-RU" sz="30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endParaRPr lang="ru"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-RU" sz="3000" dirty="0">
                <a:solidFill>
                  <a:schemeClr val="tx1"/>
                </a:solidFill>
                <a:latin typeface="Proxima Nova"/>
                <a:sym typeface="Proxima Nova"/>
              </a:rPr>
              <a:t>Разведочный анализ, предобработка, очистка и подготовка данных для обучения и тестирования модели </a:t>
            </a:r>
            <a:b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37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-RU" sz="3000" b="1" dirty="0">
                <a:solidFill>
                  <a:srgbClr val="4BD0A0"/>
                </a:solidFill>
                <a:latin typeface="Proxima Nova"/>
                <a:sym typeface="Proxima Nova"/>
              </a:rPr>
              <a:t>Разработка предиктивной модели для прогнозирования урожайности подсолнечника 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Цели и задачи дипломного проекта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0447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Типы обучаемых моделей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1128;p73">
            <a:extLst>
              <a:ext uri="{FF2B5EF4-FFF2-40B4-BE49-F238E27FC236}">
                <a16:creationId xmlns:a16="http://schemas.microsoft.com/office/drawing/2014/main" id="{56B3F186-6E6D-49A1-BF10-A77683E7364A}"/>
              </a:ext>
            </a:extLst>
          </p:cNvPr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Источник: 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Scikit-learn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dirty="0" err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CatBoost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dirty="0" err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XGBoost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TensorFlow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dirty="0" err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Keras</a:t>
            </a: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Picture 6" descr="@tensorflow">
            <a:extLst>
              <a:ext uri="{FF2B5EF4-FFF2-40B4-BE49-F238E27FC236}">
                <a16:creationId xmlns:a16="http://schemas.microsoft.com/office/drawing/2014/main" id="{A6299622-B3FF-49A7-9369-75AB7BAE2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39" y="5650550"/>
            <a:ext cx="1476000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4D8F891-DD83-4149-8BD6-3144768D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88" y="7177371"/>
            <a:ext cx="5089652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7AD1A0EF-AD0E-4B40-96CE-7FB0E26A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93" y="2586610"/>
            <a:ext cx="51380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C10F31EB-8CD3-488B-AE65-2C3D0078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45" y="2671880"/>
            <a:ext cx="7581600" cy="42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07CEFD04-CF3A-4DE7-AF95-4F267D05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14" y="5304380"/>
            <a:ext cx="334285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254;p114">
            <a:extLst>
              <a:ext uri="{FF2B5EF4-FFF2-40B4-BE49-F238E27FC236}">
                <a16:creationId xmlns:a16="http://schemas.microsoft.com/office/drawing/2014/main" id="{E0A5CA84-28A6-4A71-97C5-6164A326A509}"/>
              </a:ext>
            </a:extLst>
          </p:cNvPr>
          <p:cNvSpPr txBox="1"/>
          <p:nvPr/>
        </p:nvSpPr>
        <p:spPr>
          <a:xfrm>
            <a:off x="11943140" y="2479930"/>
            <a:ext cx="28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Нейронные сети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2254;p114">
            <a:extLst>
              <a:ext uri="{FF2B5EF4-FFF2-40B4-BE49-F238E27FC236}">
                <a16:creationId xmlns:a16="http://schemas.microsoft.com/office/drawing/2014/main" id="{10B4891A-ADB9-424D-BC46-6EBDEF3ECBEE}"/>
              </a:ext>
            </a:extLst>
          </p:cNvPr>
          <p:cNvSpPr txBox="1"/>
          <p:nvPr/>
        </p:nvSpPr>
        <p:spPr>
          <a:xfrm>
            <a:off x="543620" y="2479930"/>
            <a:ext cx="28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Модели регрессии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119;p72">
            <a:extLst>
              <a:ext uri="{FF2B5EF4-FFF2-40B4-BE49-F238E27FC236}">
                <a16:creationId xmlns:a16="http://schemas.microsoft.com/office/drawing/2014/main" id="{62B279EF-2D36-4ADC-A53F-590F0A1E5F34}"/>
              </a:ext>
            </a:extLst>
          </p:cNvPr>
          <p:cNvSpPr txBox="1"/>
          <p:nvPr/>
        </p:nvSpPr>
        <p:spPr>
          <a:xfrm>
            <a:off x="564714" y="3423480"/>
            <a:ext cx="5040000" cy="4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Proxima Nova" panose="020B0604020202020204" charset="0"/>
              </a:rPr>
              <a:t>I. </a:t>
            </a:r>
            <a:r>
              <a:rPr lang="ru-RU" sz="3000" b="1" dirty="0">
                <a:solidFill>
                  <a:schemeClr val="tx1"/>
                </a:solidFill>
                <a:latin typeface="Proxima Nova" panose="020B0604020202020204" charset="0"/>
              </a:rPr>
              <a:t>Модели градиентного </a:t>
            </a:r>
            <a:r>
              <a:rPr lang="ru-RU" sz="3000" b="1" dirty="0" err="1">
                <a:solidFill>
                  <a:schemeClr val="tx1"/>
                </a:solidFill>
                <a:latin typeface="Proxima Nova" panose="020B0604020202020204" charset="0"/>
              </a:rPr>
              <a:t>бустинга</a:t>
            </a:r>
            <a:r>
              <a:rPr lang="ru-RU" sz="3000" b="1" dirty="0">
                <a:solidFill>
                  <a:schemeClr val="tx1"/>
                </a:solidFill>
                <a:latin typeface="Proxima Nova" panose="020B0604020202020204" charset="0"/>
              </a:rPr>
              <a:t>: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en-US" sz="3000" dirty="0" err="1">
                <a:solidFill>
                  <a:schemeClr val="tx1"/>
                </a:solidFill>
                <a:latin typeface="Proxima Nova" panose="020B0604020202020204" charset="0"/>
              </a:rPr>
              <a:t>CatBoost</a:t>
            </a:r>
            <a:r>
              <a:rPr lang="en-US" sz="3000" dirty="0">
                <a:solidFill>
                  <a:schemeClr val="tx1"/>
                </a:solidFill>
                <a:latin typeface="Proxima Nova" panose="020B0604020202020204" charset="0"/>
              </a:rPr>
              <a:t> Regressor;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en-US" sz="3000" dirty="0">
                <a:solidFill>
                  <a:schemeClr val="tx1"/>
                </a:solidFill>
                <a:latin typeface="Proxima Nova" panose="020B0604020202020204" charset="0"/>
              </a:rPr>
              <a:t>XGB Regressor.</a:t>
            </a:r>
          </a:p>
          <a:p>
            <a:pPr marL="90000">
              <a:spcAft>
                <a:spcPts val="600"/>
              </a:spcAft>
            </a:pPr>
            <a:endParaRPr lang="ru-RU" sz="30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90000"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Proxima Nova" panose="020B0604020202020204" charset="0"/>
              </a:rPr>
              <a:t>II. </a:t>
            </a:r>
            <a:r>
              <a:rPr lang="ru-RU" sz="3000" b="1" dirty="0">
                <a:solidFill>
                  <a:schemeClr val="tx1"/>
                </a:solidFill>
                <a:latin typeface="Proxima Nova" panose="020B0604020202020204" charset="0"/>
              </a:rPr>
              <a:t>Модель линейной регрессии</a:t>
            </a:r>
            <a:endParaRPr lang="en-US" sz="3000" b="1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90000">
              <a:spcAft>
                <a:spcPts val="600"/>
              </a:spcAft>
            </a:pPr>
            <a:r>
              <a:rPr lang="en-US" sz="3000" dirty="0">
                <a:solidFill>
                  <a:schemeClr val="tx1"/>
                </a:solidFill>
                <a:latin typeface="Proxima Nova" panose="020B0604020202020204" charset="0"/>
              </a:rPr>
              <a:t>- </a:t>
            </a:r>
            <a:r>
              <a:rPr lang="en-US" sz="3000" dirty="0" err="1">
                <a:solidFill>
                  <a:schemeClr val="tx1"/>
                </a:solidFill>
                <a:latin typeface="Proxima Nova" panose="020B0604020202020204" charset="0"/>
              </a:rPr>
              <a:t>Sklearn</a:t>
            </a:r>
            <a:r>
              <a:rPr lang="en-US" sz="3000" dirty="0">
                <a:solidFill>
                  <a:schemeClr val="tx1"/>
                </a:solidFill>
                <a:latin typeface="Proxima Nova" panose="020B0604020202020204" charset="0"/>
              </a:rPr>
              <a:t> Linear Regression</a:t>
            </a:r>
            <a:endParaRPr lang="ru-RU" sz="3000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  <p:sp>
        <p:nvSpPr>
          <p:cNvPr id="15" name="Google Shape;1119;p72">
            <a:extLst>
              <a:ext uri="{FF2B5EF4-FFF2-40B4-BE49-F238E27FC236}">
                <a16:creationId xmlns:a16="http://schemas.microsoft.com/office/drawing/2014/main" id="{97DA1EF6-6F5B-4F85-BD76-81E36E881812}"/>
              </a:ext>
            </a:extLst>
          </p:cNvPr>
          <p:cNvSpPr txBox="1"/>
          <p:nvPr/>
        </p:nvSpPr>
        <p:spPr>
          <a:xfrm>
            <a:off x="11994714" y="3423480"/>
            <a:ext cx="57240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Proxima Nova" panose="020B0604020202020204" charset="0"/>
              </a:rPr>
              <a:t>I. LSTM Bidirectional.</a:t>
            </a:r>
          </a:p>
          <a:p>
            <a:pPr marL="90000">
              <a:spcAft>
                <a:spcPts val="600"/>
              </a:spcAft>
            </a:pPr>
            <a:endParaRPr lang="ru-RU" sz="30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90000"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Proxima Nova" panose="020B0604020202020204" charset="0"/>
              </a:rPr>
              <a:t>II. </a:t>
            </a:r>
            <a:r>
              <a:rPr lang="ru-RU" sz="3000" b="1" dirty="0" err="1">
                <a:solidFill>
                  <a:schemeClr val="tx1"/>
                </a:solidFill>
                <a:latin typeface="Proxima Nova" panose="020B0604020202020204" charset="0"/>
              </a:rPr>
              <a:t>Полносвязная</a:t>
            </a:r>
            <a:r>
              <a:rPr lang="ru-RU" sz="3000" b="1" dirty="0">
                <a:solidFill>
                  <a:schemeClr val="tx1"/>
                </a:solidFill>
                <a:latin typeface="Proxima Nova" panose="020B0604020202020204" charset="0"/>
              </a:rPr>
              <a:t> нейронная сеть</a:t>
            </a:r>
          </a:p>
        </p:txBody>
      </p:sp>
      <p:sp>
        <p:nvSpPr>
          <p:cNvPr id="16" name="Google Shape;2254;p114">
            <a:extLst>
              <a:ext uri="{FF2B5EF4-FFF2-40B4-BE49-F238E27FC236}">
                <a16:creationId xmlns:a16="http://schemas.microsoft.com/office/drawing/2014/main" id="{80243843-2571-426F-A2D6-A8754D0A2700}"/>
              </a:ext>
            </a:extLst>
          </p:cNvPr>
          <p:cNvSpPr txBox="1"/>
          <p:nvPr/>
        </p:nvSpPr>
        <p:spPr>
          <a:xfrm>
            <a:off x="6273860" y="2479930"/>
            <a:ext cx="28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Библиотеки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73004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Результат обучения </a:t>
            </a:r>
            <a:r>
              <a:rPr lang="en-US" sz="5600" b="1" dirty="0">
                <a:latin typeface="Proxima Nova"/>
                <a:ea typeface="Proxima Nova"/>
                <a:cs typeface="Proxima Nova"/>
                <a:sym typeface="Proxima Nova"/>
              </a:rPr>
              <a:t>LSTM Bidirectional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" name="Google Shape;2254;p114">
            <a:extLst>
              <a:ext uri="{FF2B5EF4-FFF2-40B4-BE49-F238E27FC236}">
                <a16:creationId xmlns:a16="http://schemas.microsoft.com/office/drawing/2014/main" id="{10B4891A-ADB9-424D-BC46-6EBDEF3ECBEE}"/>
              </a:ext>
            </a:extLst>
          </p:cNvPr>
          <p:cNvSpPr txBox="1"/>
          <p:nvPr/>
        </p:nvSpPr>
        <p:spPr>
          <a:xfrm>
            <a:off x="9162131" y="2206745"/>
            <a:ext cx="6840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  <a:latin typeface="Proxima Nova" panose="020B0604020202020204" charset="0"/>
              </a:rPr>
              <a:t>LSTM Bidirectional Summary.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5BE8A4-BD3E-4629-898A-D1C86CEC012D}"/>
              </a:ext>
            </a:extLst>
          </p:cNvPr>
          <p:cNvSpPr txBox="1"/>
          <p:nvPr/>
        </p:nvSpPr>
        <p:spPr>
          <a:xfrm>
            <a:off x="9109315" y="2709993"/>
            <a:ext cx="7164000" cy="538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Model: “LSTM Bidirectional"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Layer (type)                 Output Shape              Param #   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=================================================================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(LSTM)                  (None, 1, 42)             14280     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lstm_1 (LSTM)                (None, 1, 84)             42672     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bidirectional (Bidirectional (None, 1, 168)            113568    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lstm_4 (LSTM)                (None, 1, 42)             35448     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lstm_5 (LSTM)                (None, 10)                2120      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dense (Dense)                (None, 1)                 11        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=================================================================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ru-RU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params</a:t>
            </a:r>
            <a:r>
              <a:rPr lang="ru-RU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208,099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Trainable</a:t>
            </a:r>
            <a:r>
              <a:rPr lang="ru-RU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params</a:t>
            </a:r>
            <a:r>
              <a:rPr lang="ru-RU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208,099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ru-RU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trainable</a:t>
            </a:r>
            <a:r>
              <a:rPr lang="ru-RU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params</a:t>
            </a:r>
            <a:r>
              <a:rPr lang="ru-RU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0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lnSpc>
                <a:spcPts val="1285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792B8-F5AC-420A-96DA-F6BABDE3A460}"/>
              </a:ext>
            </a:extLst>
          </p:cNvPr>
          <p:cNvSpPr txBox="1"/>
          <p:nvPr/>
        </p:nvSpPr>
        <p:spPr>
          <a:xfrm>
            <a:off x="555134" y="2716439"/>
            <a:ext cx="5724000" cy="9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Train Score: 1.23 RMSE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Test Score: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3.49 RMSE</a:t>
            </a:r>
            <a:endParaRPr lang="ru-RU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Google Shape;2254;p114">
            <a:extLst>
              <a:ext uri="{FF2B5EF4-FFF2-40B4-BE49-F238E27FC236}">
                <a16:creationId xmlns:a16="http://schemas.microsoft.com/office/drawing/2014/main" id="{9853BB86-886C-4DF4-8A5E-1E5D57B63D7E}"/>
              </a:ext>
            </a:extLst>
          </p:cNvPr>
          <p:cNvSpPr txBox="1"/>
          <p:nvPr/>
        </p:nvSpPr>
        <p:spPr>
          <a:xfrm>
            <a:off x="566098" y="2206745"/>
            <a:ext cx="6840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400" b="1" dirty="0">
                <a:solidFill>
                  <a:schemeClr val="tx1"/>
                </a:solidFill>
                <a:latin typeface="Proxima Nova" panose="020B0604020202020204" charset="0"/>
              </a:rPr>
              <a:t>Результаты обучения модели</a:t>
            </a:r>
            <a:r>
              <a:rPr lang="en-US" sz="2400" b="1" dirty="0">
                <a:solidFill>
                  <a:schemeClr val="tx1"/>
                </a:solidFill>
                <a:latin typeface="Proxima Nova" panose="020B0604020202020204" charset="0"/>
              </a:rPr>
              <a:t>.</a:t>
            </a:r>
          </a:p>
        </p:txBody>
      </p:sp>
      <p:sp>
        <p:nvSpPr>
          <p:cNvPr id="26" name="Google Shape;1119;p72">
            <a:extLst>
              <a:ext uri="{FF2B5EF4-FFF2-40B4-BE49-F238E27FC236}">
                <a16:creationId xmlns:a16="http://schemas.microsoft.com/office/drawing/2014/main" id="{E38B687B-92A0-446B-912D-A8C61A210E64}"/>
              </a:ext>
            </a:extLst>
          </p:cNvPr>
          <p:cNvSpPr txBox="1"/>
          <p:nvPr/>
        </p:nvSpPr>
        <p:spPr>
          <a:xfrm>
            <a:off x="564714" y="3969398"/>
            <a:ext cx="7128000" cy="4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800" b="1" dirty="0">
                <a:solidFill>
                  <a:schemeClr val="tx1"/>
                </a:solidFill>
                <a:latin typeface="Proxima Nova" panose="020B0604020202020204" charset="0"/>
              </a:rPr>
              <a:t>Комментарий к модели: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Обучение и тестирование модели проводилось на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датасете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 с сокращенным количеством переменных («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total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»)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 – 45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признаков;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Размер 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batch – 32;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Количество эпох – 1000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Наименование файла с результатами </a:t>
            </a:r>
            <a:r>
              <a:rPr lang="ru-RU" sz="2800" b="1" dirty="0">
                <a:solidFill>
                  <a:schemeClr val="tx1"/>
                </a:solidFill>
                <a:latin typeface="Proxima Nova" panose="020B0604020202020204" charset="0"/>
              </a:rPr>
              <a:t>«</a:t>
            </a:r>
            <a:r>
              <a:rPr lang="en-US" sz="2800" b="1" dirty="0" err="1">
                <a:solidFill>
                  <a:schemeClr val="tx1"/>
                </a:solidFill>
                <a:latin typeface="Proxima Nova" panose="020B0604020202020204" charset="0"/>
              </a:rPr>
              <a:t>lstm_tot_at_epoch</a:t>
            </a:r>
            <a:r>
              <a:rPr lang="en-US" sz="2800" b="1" dirty="0">
                <a:solidFill>
                  <a:schemeClr val="tx1"/>
                </a:solidFill>
                <a:latin typeface="Proxima Nova" panose="020B0604020202020204" charset="0"/>
              </a:rPr>
              <a:t>_{epoch}.h5</a:t>
            </a:r>
            <a:r>
              <a:rPr lang="ru-RU" sz="2800" b="1" dirty="0">
                <a:solidFill>
                  <a:schemeClr val="tx1"/>
                </a:solidFill>
                <a:latin typeface="Proxima Nova" panose="020B0604020202020204" charset="0"/>
              </a:rPr>
              <a:t>»</a:t>
            </a:r>
            <a:endParaRPr lang="en-US" sz="2800" b="1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6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Результат обучения </a:t>
            </a:r>
            <a:r>
              <a:rPr lang="ru-RU" sz="5600" b="1" dirty="0" err="1">
                <a:latin typeface="Proxima Nova"/>
                <a:ea typeface="Proxima Nova"/>
                <a:cs typeface="Proxima Nova"/>
                <a:sym typeface="Proxima Nova"/>
              </a:rPr>
              <a:t>полносвязной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 нейронной сети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" name="Google Shape;2254;p114">
            <a:extLst>
              <a:ext uri="{FF2B5EF4-FFF2-40B4-BE49-F238E27FC236}">
                <a16:creationId xmlns:a16="http://schemas.microsoft.com/office/drawing/2014/main" id="{10B4891A-ADB9-424D-BC46-6EBDEF3ECBEE}"/>
              </a:ext>
            </a:extLst>
          </p:cNvPr>
          <p:cNvSpPr txBox="1"/>
          <p:nvPr/>
        </p:nvSpPr>
        <p:spPr>
          <a:xfrm>
            <a:off x="9162131" y="2206745"/>
            <a:ext cx="6840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400" b="1" dirty="0" err="1">
                <a:solidFill>
                  <a:schemeClr val="tx1"/>
                </a:solidFill>
                <a:latin typeface="Proxima Nova" panose="020B0604020202020204" charset="0"/>
              </a:rPr>
              <a:t>Полносвязная</a:t>
            </a:r>
            <a:r>
              <a:rPr lang="ru-RU" sz="2400" b="1" dirty="0">
                <a:solidFill>
                  <a:schemeClr val="tx1"/>
                </a:solidFill>
                <a:latin typeface="Proxima Nova" panose="020B0604020202020204" charset="0"/>
              </a:rPr>
              <a:t> нейронная сеть </a:t>
            </a:r>
            <a:r>
              <a:rPr lang="en-US" sz="2400" b="1" dirty="0">
                <a:solidFill>
                  <a:schemeClr val="tx1"/>
                </a:solidFill>
                <a:latin typeface="Proxima Nova" panose="020B0604020202020204" charset="0"/>
              </a:rPr>
              <a:t>Summary.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792B8-F5AC-420A-96DA-F6BABDE3A460}"/>
              </a:ext>
            </a:extLst>
          </p:cNvPr>
          <p:cNvSpPr txBox="1"/>
          <p:nvPr/>
        </p:nvSpPr>
        <p:spPr>
          <a:xfrm>
            <a:off x="555134" y="2716439"/>
            <a:ext cx="5724000" cy="9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Train Score: 5.97 RMSE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Test Score: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6.48 RMSE</a:t>
            </a:r>
            <a:endParaRPr lang="ru-RU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Google Shape;2254;p114">
            <a:extLst>
              <a:ext uri="{FF2B5EF4-FFF2-40B4-BE49-F238E27FC236}">
                <a16:creationId xmlns:a16="http://schemas.microsoft.com/office/drawing/2014/main" id="{9853BB86-886C-4DF4-8A5E-1E5D57B63D7E}"/>
              </a:ext>
            </a:extLst>
          </p:cNvPr>
          <p:cNvSpPr txBox="1"/>
          <p:nvPr/>
        </p:nvSpPr>
        <p:spPr>
          <a:xfrm>
            <a:off x="566098" y="2206745"/>
            <a:ext cx="6840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400" b="1" dirty="0">
                <a:solidFill>
                  <a:schemeClr val="tx1"/>
                </a:solidFill>
                <a:latin typeface="Proxima Nova" panose="020B0604020202020204" charset="0"/>
              </a:rPr>
              <a:t>Результаты обучения модели</a:t>
            </a:r>
            <a:r>
              <a:rPr lang="en-US" sz="2400" b="1" dirty="0">
                <a:solidFill>
                  <a:schemeClr val="tx1"/>
                </a:solidFill>
                <a:latin typeface="Proxima Nova" panose="020B0604020202020204" charset="0"/>
              </a:rPr>
              <a:t>.</a:t>
            </a:r>
          </a:p>
        </p:txBody>
      </p:sp>
      <p:sp>
        <p:nvSpPr>
          <p:cNvPr id="26" name="Google Shape;1119;p72">
            <a:extLst>
              <a:ext uri="{FF2B5EF4-FFF2-40B4-BE49-F238E27FC236}">
                <a16:creationId xmlns:a16="http://schemas.microsoft.com/office/drawing/2014/main" id="{E38B687B-92A0-446B-912D-A8C61A210E64}"/>
              </a:ext>
            </a:extLst>
          </p:cNvPr>
          <p:cNvSpPr txBox="1"/>
          <p:nvPr/>
        </p:nvSpPr>
        <p:spPr>
          <a:xfrm>
            <a:off x="564714" y="3969398"/>
            <a:ext cx="7128000" cy="4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800" b="1" dirty="0">
                <a:solidFill>
                  <a:schemeClr val="tx1"/>
                </a:solidFill>
                <a:latin typeface="Proxima Nova" panose="020B0604020202020204" charset="0"/>
              </a:rPr>
              <a:t>Комментарий к модели: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Обучение и тестирование модели проводилось на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датасете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 с сокращенным количеством переменных («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total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»)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 – 45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признаков;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Размер 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batch – 32;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Количество эпох – 1000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Наименование файла с результатами </a:t>
            </a:r>
            <a:r>
              <a:rPr lang="ru-RU" sz="2800" b="1" dirty="0">
                <a:solidFill>
                  <a:schemeClr val="tx1"/>
                </a:solidFill>
                <a:latin typeface="Proxima Nova" panose="020B0604020202020204" charset="0"/>
              </a:rPr>
              <a:t>«</a:t>
            </a:r>
            <a:r>
              <a:rPr lang="en-US" sz="2800" b="1" dirty="0" err="1">
                <a:solidFill>
                  <a:schemeClr val="tx1"/>
                </a:solidFill>
                <a:latin typeface="Proxima Nova" panose="020B0604020202020204" charset="0"/>
              </a:rPr>
              <a:t>nnmodel_at_epoch</a:t>
            </a:r>
            <a:r>
              <a:rPr lang="en-US" sz="2800" b="1" dirty="0">
                <a:solidFill>
                  <a:schemeClr val="tx1"/>
                </a:solidFill>
                <a:latin typeface="Proxima Nova" panose="020B0604020202020204" charset="0"/>
              </a:rPr>
              <a:t>_{epoch}.h5</a:t>
            </a:r>
            <a:r>
              <a:rPr lang="ru-RU" sz="2800" b="1" dirty="0">
                <a:solidFill>
                  <a:schemeClr val="tx1"/>
                </a:solidFill>
                <a:latin typeface="Proxima Nova" panose="020B0604020202020204" charset="0"/>
              </a:rPr>
              <a:t>»</a:t>
            </a:r>
            <a:endParaRPr lang="en-US" sz="2800" b="1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2A8E2-F80C-432A-AD4F-46CF4A1E89B0}"/>
              </a:ext>
            </a:extLst>
          </p:cNvPr>
          <p:cNvSpPr txBox="1"/>
          <p:nvPr/>
        </p:nvSpPr>
        <p:spPr>
          <a:xfrm>
            <a:off x="9162131" y="2731866"/>
            <a:ext cx="76680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Model: “Sequential"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Layer (type)                 Output Shape              Param #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dense_1 (Dense)              (None, 1, 42)             1806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batch_normalization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BatchNo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(None, 1, 42)             168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dense_2 (Dense)              (None, 1, 42)             1806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dropout (Dropout)            (None, 1, 42)             0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batch_normalization_1 (Batch (None, 1, 42)             168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dense_3 (Dense)              (None, 1, 20)             860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dropout_1 (Dropout)          (None, 1, 20)             0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batch_normalization_2 (Batch (None, 1, 20)             80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dense_4 (Dense)              (None, 1, 10)             210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dense_5 (Dense)              (None, 1, 1)              11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Total params: 5,109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Trainable params: 4,901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Non-trainable params: 208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62202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1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1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 dirty="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p61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задачи.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Современные методы оценки урожайности.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Результаты обучения</a:t>
            </a:r>
            <a:r>
              <a:rPr lang="en-US" sz="56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нейронных сетей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5" name="Google Shape;2254;p114">
            <a:extLst>
              <a:ext uri="{FF2B5EF4-FFF2-40B4-BE49-F238E27FC236}">
                <a16:creationId xmlns:a16="http://schemas.microsoft.com/office/drawing/2014/main" id="{9853BB86-886C-4DF4-8A5E-1E5D57B63D7E}"/>
              </a:ext>
            </a:extLst>
          </p:cNvPr>
          <p:cNvSpPr txBox="1"/>
          <p:nvPr/>
        </p:nvSpPr>
        <p:spPr>
          <a:xfrm>
            <a:off x="566098" y="2206745"/>
            <a:ext cx="7200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400" b="1" dirty="0">
                <a:solidFill>
                  <a:schemeClr val="tx1"/>
                </a:solidFill>
                <a:latin typeface="Proxima Nova" panose="020B0604020202020204" charset="0"/>
              </a:rPr>
              <a:t>Результаты обучения нейронных сетей</a:t>
            </a:r>
            <a:r>
              <a:rPr lang="en-US" sz="2400" b="1" dirty="0">
                <a:solidFill>
                  <a:schemeClr val="tx1"/>
                </a:solidFill>
                <a:latin typeface="Proxima Nova" panose="020B0604020202020204" charset="0"/>
              </a:rPr>
              <a:t>.</a:t>
            </a:r>
          </a:p>
        </p:txBody>
      </p:sp>
      <p:sp>
        <p:nvSpPr>
          <p:cNvPr id="26" name="Google Shape;1119;p72">
            <a:extLst>
              <a:ext uri="{FF2B5EF4-FFF2-40B4-BE49-F238E27FC236}">
                <a16:creationId xmlns:a16="http://schemas.microsoft.com/office/drawing/2014/main" id="{E38B687B-92A0-446B-912D-A8C61A210E64}"/>
              </a:ext>
            </a:extLst>
          </p:cNvPr>
          <p:cNvSpPr txBox="1"/>
          <p:nvPr/>
        </p:nvSpPr>
        <p:spPr>
          <a:xfrm>
            <a:off x="564714" y="6951996"/>
            <a:ext cx="154800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800" b="1" dirty="0">
                <a:solidFill>
                  <a:schemeClr val="tx1"/>
                </a:solidFill>
                <a:latin typeface="Proxima Nova" panose="020B0604020202020204" charset="0"/>
              </a:rPr>
              <a:t>Комментарий: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Обучение и тестирование нейронных сетей проводилось на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датасете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 с сокращенным количеством переменных («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total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»)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 – 45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признаков;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Рекуррентная нейросеть показала более лучшие результаты, как на тренировочном, так и на тестовом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датасете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.</a:t>
            </a:r>
            <a:endParaRPr lang="en-US" sz="2800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  <p:graphicFrame>
        <p:nvGraphicFramePr>
          <p:cNvPr id="27" name="Google Shape;2256;p114">
            <a:extLst>
              <a:ext uri="{FF2B5EF4-FFF2-40B4-BE49-F238E27FC236}">
                <a16:creationId xmlns:a16="http://schemas.microsoft.com/office/drawing/2014/main" id="{24187646-448C-467F-A897-2A47E58E4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581505"/>
              </p:ext>
            </p:extLst>
          </p:nvPr>
        </p:nvGraphicFramePr>
        <p:xfrm>
          <a:off x="648651" y="2715385"/>
          <a:ext cx="13500000" cy="2840400"/>
        </p:xfrm>
        <a:graphic>
          <a:graphicData uri="http://schemas.openxmlformats.org/drawingml/2006/table">
            <a:tbl>
              <a:tblPr>
                <a:noFill/>
                <a:tableStyleId>{6B2A6F4F-FC08-4382-A1D8-27071FDD6E49}</a:tableStyleId>
              </a:tblPr>
              <a:tblGrid>
                <a:gridCol w="57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956630394"/>
                    </a:ext>
                  </a:extLst>
                </a:gridCol>
              </a:tblGrid>
              <a:tr h="4752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 name</a:t>
                      </a: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sym typeface="Proxima Nova"/>
                        </a:rPr>
                        <a:t>RMSE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RMSE test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sym typeface="Proxima Nova"/>
                        </a:rPr>
                        <a:t>test to train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train</a:t>
                      </a: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test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1682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LSTM Bidirectional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1.23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3.49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rgbClr val="00B05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+2.26</a:t>
                      </a:r>
                      <a:endParaRPr sz="4000" b="0" u="none" strike="noStrike" cap="none" dirty="0">
                        <a:solidFill>
                          <a:srgbClr val="00B05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21511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Fully connected NN</a:t>
                      </a:r>
                      <a:endParaRPr sz="4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5.97</a:t>
                      </a:r>
                      <a:endParaRPr sz="4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6.48</a:t>
                      </a:r>
                      <a:endParaRPr sz="4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00B05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+0.51</a:t>
                      </a:r>
                      <a:endParaRPr sz="4000" u="none" strike="noStrike" cap="none" dirty="0">
                        <a:solidFill>
                          <a:srgbClr val="00B05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1" u="none" strike="noStrike" cap="none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LSTM vs. Full. conn. NN</a:t>
                      </a:r>
                      <a:endParaRPr sz="4000" b="1" u="none" strike="noStrike" cap="none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1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-4.74</a:t>
                      </a:r>
                      <a:endParaRPr sz="4000" b="1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4000" b="1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r>
                        <a:rPr lang="en-US" sz="4000" b="1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2.99</a:t>
                      </a:r>
                      <a:endParaRPr sz="4000" b="1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4000" b="1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95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04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Результаты обучения</a:t>
            </a:r>
            <a:r>
              <a:rPr lang="en-US" sz="56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регрессионных моделей на </a:t>
            </a:r>
            <a:r>
              <a:rPr lang="en-US" sz="5600" b="1" dirty="0">
                <a:latin typeface="Proxima Nova"/>
                <a:ea typeface="Proxima Nova"/>
                <a:cs typeface="Proxima Nova"/>
                <a:sym typeface="Proxima Nova"/>
              </a:rPr>
              <a:t>default - 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параметрах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5" name="Google Shape;2254;p114">
            <a:extLst>
              <a:ext uri="{FF2B5EF4-FFF2-40B4-BE49-F238E27FC236}">
                <a16:creationId xmlns:a16="http://schemas.microsoft.com/office/drawing/2014/main" id="{9853BB86-886C-4DF4-8A5E-1E5D57B63D7E}"/>
              </a:ext>
            </a:extLst>
          </p:cNvPr>
          <p:cNvSpPr txBox="1"/>
          <p:nvPr/>
        </p:nvSpPr>
        <p:spPr>
          <a:xfrm>
            <a:off x="566098" y="2206745"/>
            <a:ext cx="7200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400" b="1" dirty="0">
                <a:solidFill>
                  <a:schemeClr val="tx1"/>
                </a:solidFill>
                <a:latin typeface="Proxima Nova" panose="020B0604020202020204" charset="0"/>
              </a:rPr>
              <a:t>Результаты обучения регрессионных моделей</a:t>
            </a:r>
            <a:r>
              <a:rPr lang="en-US" sz="2400" b="1" dirty="0">
                <a:solidFill>
                  <a:schemeClr val="tx1"/>
                </a:solidFill>
                <a:latin typeface="Proxima Nova" panose="020B0604020202020204" charset="0"/>
              </a:rPr>
              <a:t>.</a:t>
            </a:r>
          </a:p>
        </p:txBody>
      </p:sp>
      <p:sp>
        <p:nvSpPr>
          <p:cNvPr id="26" name="Google Shape;1119;p72">
            <a:extLst>
              <a:ext uri="{FF2B5EF4-FFF2-40B4-BE49-F238E27FC236}">
                <a16:creationId xmlns:a16="http://schemas.microsoft.com/office/drawing/2014/main" id="{E38B687B-92A0-446B-912D-A8C61A210E64}"/>
              </a:ext>
            </a:extLst>
          </p:cNvPr>
          <p:cNvSpPr txBox="1"/>
          <p:nvPr/>
        </p:nvSpPr>
        <p:spPr>
          <a:xfrm>
            <a:off x="563550" y="6415421"/>
            <a:ext cx="15696000" cy="29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800" b="1" dirty="0">
                <a:solidFill>
                  <a:schemeClr val="tx1"/>
                </a:solidFill>
                <a:latin typeface="Proxima Nova" panose="020B0604020202020204" charset="0"/>
              </a:rPr>
              <a:t>Комментарий: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Обучение и тестирование модели проводилось на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датасете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 с полным и сокращенным количеством переменных («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phase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» и «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total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»)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 –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165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и 45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признаков;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Модели показывают более лучшие результаты на полном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датасете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 («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phase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»)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;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Более лучшие результаты на обоих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датасетах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 показала модель 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XGB Regressor;</a:t>
            </a:r>
          </a:p>
          <a:p>
            <a:pPr marL="547200" indent="-457200">
              <a:spcAft>
                <a:spcPts val="600"/>
              </a:spcAft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Модель 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Linear Regression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показала худшие результаты (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r</a:t>
            </a:r>
            <a:r>
              <a:rPr lang="en-US" sz="2800" baseline="30000" dirty="0">
                <a:solidFill>
                  <a:schemeClr val="tx1"/>
                </a:solidFill>
                <a:latin typeface="Proxima Nova" panose="020B0604020202020204" charset="0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 = 0.2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. </a:t>
            </a:r>
          </a:p>
        </p:txBody>
      </p:sp>
      <p:graphicFrame>
        <p:nvGraphicFramePr>
          <p:cNvPr id="27" name="Google Shape;2256;p114">
            <a:extLst>
              <a:ext uri="{FF2B5EF4-FFF2-40B4-BE49-F238E27FC236}">
                <a16:creationId xmlns:a16="http://schemas.microsoft.com/office/drawing/2014/main" id="{24187646-448C-467F-A897-2A47E58E4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769848"/>
              </p:ext>
            </p:extLst>
          </p:nvPr>
        </p:nvGraphicFramePr>
        <p:xfrm>
          <a:off x="648651" y="2715385"/>
          <a:ext cx="12420000" cy="3470400"/>
        </p:xfrm>
        <a:graphic>
          <a:graphicData uri="http://schemas.openxmlformats.org/drawingml/2006/table">
            <a:tbl>
              <a:tblPr>
                <a:noFill/>
                <a:tableStyleId>{6B2A6F4F-FC08-4382-A1D8-27071FDD6E49}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956630394"/>
                    </a:ext>
                  </a:extLst>
                </a:gridCol>
              </a:tblGrid>
              <a:tr h="4752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 name</a:t>
                      </a: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sym typeface="Proxima Nova"/>
                        </a:rPr>
                        <a:t>RMSE test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RMSE test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sym typeface="Proxima Nova"/>
                        </a:rPr>
                        <a:t>phase to total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total</a:t>
                      </a: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phase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1682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Linear Regression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114 676.876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 err="1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CatBoost</a:t>
                      </a: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Regressor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2.811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2.747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-0.064</a:t>
                      </a:r>
                      <a:endParaRPr sz="4000" b="0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21511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XGB Regressor</a:t>
                      </a:r>
                      <a:endParaRPr sz="4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2.147</a:t>
                      </a:r>
                      <a:endParaRPr sz="4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2.119</a:t>
                      </a:r>
                      <a:endParaRPr sz="4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-0.028</a:t>
                      </a:r>
                      <a:endParaRPr sz="4000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1" u="none" strike="noStrike" cap="none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Best results</a:t>
                      </a:r>
                      <a:endParaRPr sz="4000" b="1" u="none" strike="noStrike" cap="none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1" u="none" strike="noStrike" cap="none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2.147</a:t>
                      </a:r>
                      <a:endParaRPr sz="4000" b="1" u="none" strike="noStrike" cap="none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1" u="none" strike="noStrike" cap="none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2.119</a:t>
                      </a:r>
                      <a:endParaRPr sz="4000" b="1" u="none" strike="noStrike" cap="none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1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-0.028</a:t>
                      </a:r>
                      <a:endParaRPr sz="4000" b="1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95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009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Подбор оптимальных параметров модели с помощью метода</a:t>
            </a:r>
            <a:r>
              <a:rPr lang="en-US" sz="56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5600" b="1" dirty="0" err="1">
                <a:latin typeface="Proxima Nova"/>
                <a:ea typeface="Proxima Nova"/>
                <a:cs typeface="Proxima Nova"/>
                <a:sym typeface="Proxima Nova"/>
              </a:rPr>
              <a:t>grid_search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1128;p73">
            <a:extLst>
              <a:ext uri="{FF2B5EF4-FFF2-40B4-BE49-F238E27FC236}">
                <a16:creationId xmlns:a16="http://schemas.microsoft.com/office/drawing/2014/main" id="{56B3F186-6E6D-49A1-BF10-A77683E7364A}"/>
              </a:ext>
            </a:extLst>
          </p:cNvPr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Источник: </a:t>
            </a:r>
            <a:r>
              <a:rPr lang="en-US" dirty="0" err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CatBoost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dirty="0" err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XGBoost</a:t>
            </a: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7AD1A0EF-AD0E-4B40-96CE-7FB0E26A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557" y="1792875"/>
            <a:ext cx="51380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119;p72">
            <a:extLst>
              <a:ext uri="{FF2B5EF4-FFF2-40B4-BE49-F238E27FC236}">
                <a16:creationId xmlns:a16="http://schemas.microsoft.com/office/drawing/2014/main" id="{62B279EF-2D36-4ADC-A53F-590F0A1E5F34}"/>
              </a:ext>
            </a:extLst>
          </p:cNvPr>
          <p:cNvSpPr txBox="1"/>
          <p:nvPr/>
        </p:nvSpPr>
        <p:spPr>
          <a:xfrm>
            <a:off x="564714" y="3475239"/>
            <a:ext cx="6552000" cy="4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1200"/>
              </a:spcAft>
            </a:pPr>
            <a:r>
              <a:rPr lang="en-US" sz="3000" b="1" dirty="0" err="1">
                <a:solidFill>
                  <a:schemeClr val="tx1"/>
                </a:solidFill>
                <a:latin typeface="Proxima Nova" panose="020B0604020202020204" charset="0"/>
              </a:rPr>
              <a:t>XGBoost</a:t>
            </a:r>
            <a:r>
              <a:rPr lang="en-US" sz="3000" b="1" dirty="0">
                <a:solidFill>
                  <a:schemeClr val="tx1"/>
                </a:solidFill>
                <a:latin typeface="Proxima Nova" panose="020B0604020202020204" charset="0"/>
              </a:rPr>
              <a:t> regressor</a:t>
            </a:r>
            <a:r>
              <a:rPr lang="ru-RU" sz="3000" b="1" dirty="0">
                <a:solidFill>
                  <a:schemeClr val="tx1"/>
                </a:solidFill>
                <a:latin typeface="Proxima Nova" panose="020B0604020202020204" charset="0"/>
              </a:rPr>
              <a:t>:</a:t>
            </a: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2400" dirty="0"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'</a:t>
            </a:r>
            <a:r>
              <a:rPr lang="ru-RU" sz="2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colsample_bytree</a:t>
            </a: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0.6, </a:t>
            </a:r>
            <a:endParaRPr lang="ru-RU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'</a:t>
            </a:r>
            <a:r>
              <a:rPr lang="ru-RU" sz="2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gamma</a:t>
            </a: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0.05, </a:t>
            </a:r>
            <a:endParaRPr lang="ru-RU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'</a:t>
            </a:r>
            <a:r>
              <a:rPr lang="ru-RU" sz="2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0.075, </a:t>
            </a:r>
            <a:endParaRPr lang="ru-RU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'</a:t>
            </a:r>
            <a:r>
              <a:rPr lang="ru-RU" sz="2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10, </a:t>
            </a:r>
            <a:endParaRPr lang="ru-RU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min_child_weight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1, </a:t>
            </a:r>
            <a:endParaRPr lang="ru-RU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’: </a:t>
            </a: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000, </a:t>
            </a:r>
            <a:endParaRPr lang="ru-RU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'objective': '</a:t>
            </a:r>
            <a:r>
              <a:rPr lang="en-US" sz="2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reg:squarederror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endParaRPr lang="ru-RU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2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2, </a:t>
            </a:r>
            <a:endParaRPr lang="ru-RU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'subsample’: 1</a:t>
            </a: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0000">
              <a:spcAft>
                <a:spcPts val="600"/>
              </a:spcAft>
            </a:pPr>
            <a:endParaRPr lang="ru-RU" sz="3000" b="1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  <p:sp>
        <p:nvSpPr>
          <p:cNvPr id="16" name="Google Shape;2254;p114">
            <a:extLst>
              <a:ext uri="{FF2B5EF4-FFF2-40B4-BE49-F238E27FC236}">
                <a16:creationId xmlns:a16="http://schemas.microsoft.com/office/drawing/2014/main" id="{80243843-2571-426F-A2D6-A8754D0A2700}"/>
              </a:ext>
            </a:extLst>
          </p:cNvPr>
          <p:cNvSpPr txBox="1"/>
          <p:nvPr/>
        </p:nvSpPr>
        <p:spPr>
          <a:xfrm>
            <a:off x="5481593" y="2240442"/>
            <a:ext cx="5832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Оптимизированные параметры регрессионных моделей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B7C708C-5494-4FDA-B367-3B3FA8129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97" y="2348696"/>
            <a:ext cx="4381500" cy="1000125"/>
          </a:xfrm>
          <a:prstGeom prst="rect">
            <a:avLst/>
          </a:prstGeom>
        </p:spPr>
      </p:pic>
      <p:sp>
        <p:nvSpPr>
          <p:cNvPr id="22" name="Google Shape;1119;p72">
            <a:extLst>
              <a:ext uri="{FF2B5EF4-FFF2-40B4-BE49-F238E27FC236}">
                <a16:creationId xmlns:a16="http://schemas.microsoft.com/office/drawing/2014/main" id="{56AE16D3-4F98-4F85-A2F1-B092B3B38461}"/>
              </a:ext>
            </a:extLst>
          </p:cNvPr>
          <p:cNvSpPr txBox="1"/>
          <p:nvPr/>
        </p:nvSpPr>
        <p:spPr>
          <a:xfrm>
            <a:off x="11468037" y="3466877"/>
            <a:ext cx="6120000" cy="51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1200"/>
              </a:spcAft>
            </a:pPr>
            <a:r>
              <a:rPr lang="en-US" sz="3000" b="1" dirty="0" err="1">
                <a:solidFill>
                  <a:schemeClr val="tx1"/>
                </a:solidFill>
                <a:latin typeface="Proxima Nova" panose="020B0604020202020204" charset="0"/>
              </a:rPr>
              <a:t>CatBoost</a:t>
            </a:r>
            <a:r>
              <a:rPr lang="en-US" sz="3000" b="1" dirty="0">
                <a:solidFill>
                  <a:schemeClr val="tx1"/>
                </a:solidFill>
                <a:latin typeface="Proxima Nova" panose="020B0604020202020204" charset="0"/>
              </a:rPr>
              <a:t> regressor</a:t>
            </a:r>
            <a:r>
              <a:rPr lang="ru-RU" sz="3000" b="1" dirty="0">
                <a:solidFill>
                  <a:schemeClr val="tx1"/>
                </a:solidFill>
                <a:latin typeface="Proxima Nova" panose="020B0604020202020204" charset="0"/>
              </a:rPr>
              <a:t>:</a:t>
            </a:r>
          </a:p>
          <a:p>
            <a:pPr marL="90000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000"/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loss_function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'RMSE’, </a:t>
            </a:r>
          </a:p>
          <a:p>
            <a:pPr marL="90000"/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'verbose': False, </a:t>
            </a:r>
          </a:p>
          <a:p>
            <a:pPr marL="90000"/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max_leaves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64, </a:t>
            </a:r>
          </a:p>
          <a:p>
            <a:pPr marL="90000"/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'depth': 6, </a:t>
            </a:r>
          </a:p>
          <a:p>
            <a:pPr marL="90000"/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random_seed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2, </a:t>
            </a:r>
          </a:p>
          <a:p>
            <a:pPr marL="90000"/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'iterations’: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000, </a:t>
            </a:r>
          </a:p>
          <a:p>
            <a:pPr marL="90000"/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0.075, </a:t>
            </a:r>
          </a:p>
          <a:p>
            <a:pPr marL="90000"/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'l2_leaf_reg': 0.07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0000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9045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5840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Результаты обучения</a:t>
            </a:r>
            <a:r>
              <a:rPr lang="en-US" sz="56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моделей с оптимизированными параметрами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" name="Google Shape;1119;p72">
            <a:extLst>
              <a:ext uri="{FF2B5EF4-FFF2-40B4-BE49-F238E27FC236}">
                <a16:creationId xmlns:a16="http://schemas.microsoft.com/office/drawing/2014/main" id="{E38B687B-92A0-446B-912D-A8C61A210E64}"/>
              </a:ext>
            </a:extLst>
          </p:cNvPr>
          <p:cNvSpPr txBox="1"/>
          <p:nvPr/>
        </p:nvSpPr>
        <p:spPr>
          <a:xfrm>
            <a:off x="564714" y="7030280"/>
            <a:ext cx="15120000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800" b="1" dirty="0">
                <a:solidFill>
                  <a:schemeClr val="tx1"/>
                </a:solidFill>
                <a:latin typeface="Proxima Nova" panose="020B0604020202020204" charset="0"/>
              </a:rPr>
              <a:t>Комментарий:</a:t>
            </a:r>
          </a:p>
          <a:p>
            <a:pPr marL="547200" indent="-457200"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Результаты обучения и тестирования моделей с оптимизированными параметрами лучше, чем с 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default-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параметрами;</a:t>
            </a:r>
          </a:p>
          <a:p>
            <a:pPr marL="547200" indent="-457200">
              <a:buFontTx/>
              <a:buChar char="-"/>
            </a:pP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Результаты обучения моделей на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датасете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 с полным количеством признаков («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phase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») лучше, чем на сокращенном («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total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»)</a:t>
            </a:r>
            <a:r>
              <a:rPr lang="en-US" sz="2800" dirty="0">
                <a:solidFill>
                  <a:schemeClr val="tx1"/>
                </a:solidFill>
                <a:latin typeface="Proxima Nova" panose="020B0604020202020204" charset="0"/>
              </a:rPr>
              <a:t>;</a:t>
            </a:r>
          </a:p>
        </p:txBody>
      </p:sp>
      <p:graphicFrame>
        <p:nvGraphicFramePr>
          <p:cNvPr id="27" name="Google Shape;2256;p114">
            <a:extLst>
              <a:ext uri="{FF2B5EF4-FFF2-40B4-BE49-F238E27FC236}">
                <a16:creationId xmlns:a16="http://schemas.microsoft.com/office/drawing/2014/main" id="{24187646-448C-467F-A897-2A47E58E4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83561"/>
              </p:ext>
            </p:extLst>
          </p:nvPr>
        </p:nvGraphicFramePr>
        <p:xfrm>
          <a:off x="662296" y="2217435"/>
          <a:ext cx="14292000" cy="3380400"/>
        </p:xfrm>
        <a:graphic>
          <a:graphicData uri="http://schemas.openxmlformats.org/drawingml/2006/table">
            <a:tbl>
              <a:tblPr>
                <a:noFill/>
                <a:tableStyleId>{6B2A6F4F-FC08-4382-A1D8-27071FDD6E49}</a:tableStyleId>
              </a:tblPr>
              <a:tblGrid>
                <a:gridCol w="48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956630394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139285117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740175673"/>
                    </a:ext>
                  </a:extLst>
                </a:gridCol>
              </a:tblGrid>
              <a:tr h="4752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 name</a:t>
                      </a: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sym typeface="Proxima Nova"/>
                        </a:rPr>
                        <a:t>RMSE test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RMSE test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sym typeface="Proxima Nova"/>
                        </a:rPr>
                        <a:t>phase to total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sym typeface="Proxima Nova"/>
                        </a:rPr>
                        <a:t>RMSE test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RMSE test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total</a:t>
                      </a: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phase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total</a:t>
                      </a:r>
                      <a:endParaRPr sz="3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phase</a:t>
                      </a:r>
                      <a:endParaRPr sz="30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1682"/>
                  </a:ext>
                </a:extLst>
              </a:tr>
              <a:tr h="5400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3000" b="1" i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На общих данных</a:t>
                      </a:r>
                      <a:r>
                        <a:rPr lang="en-US" sz="3000" b="1" i="1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(general)</a:t>
                      </a:r>
                      <a:endParaRPr sz="3000" b="1" i="1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sz="3000" b="1" dirty="0">
                          <a:solidFill>
                            <a:srgbClr val="4BD0A0"/>
                          </a:solidFill>
                          <a:latin typeface="Proxima Nova"/>
                          <a:sym typeface="Proxima Nova"/>
                        </a:rPr>
                        <a:t>optimal to default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endParaRPr lang="en-US" sz="3000" b="1" dirty="0">
                        <a:solidFill>
                          <a:srgbClr val="4BD0A0"/>
                        </a:solidFill>
                        <a:latin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 err="1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CatBoost</a:t>
                      </a: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Regressor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</a:t>
                      </a:r>
                      <a:r>
                        <a:rPr lang="ru-RU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63</a:t>
                      </a: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</a:t>
                      </a:r>
                      <a:r>
                        <a:rPr lang="ru-RU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</a:t>
                      </a:r>
                      <a:r>
                        <a:rPr lang="en-US" sz="4000" b="0" u="none" strike="noStrike" cap="none" dirty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40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-0.471</a:t>
                      </a:r>
                      <a:endParaRPr sz="4000" b="0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-0.176</a:t>
                      </a:r>
                      <a:endParaRPr sz="4000" b="0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0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-0.583</a:t>
                      </a:r>
                      <a:endParaRPr sz="4000" b="0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21511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XGB Regressor</a:t>
                      </a:r>
                      <a:endParaRPr sz="4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</a:t>
                      </a:r>
                      <a:r>
                        <a:rPr lang="ru-RU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02</a:t>
                      </a: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4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ru-RU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</a:t>
                      </a:r>
                      <a:r>
                        <a:rPr lang="en-US" sz="40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79</a:t>
                      </a:r>
                      <a:endParaRPr sz="4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-0.043</a:t>
                      </a:r>
                      <a:endParaRPr sz="4000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0.125</a:t>
                      </a:r>
                      <a:endParaRPr sz="4000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-0.140</a:t>
                      </a:r>
                      <a:endParaRPr sz="4000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1" u="none" strike="noStrike" cap="none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Best results</a:t>
                      </a:r>
                      <a:endParaRPr sz="4000" b="1" u="none" strike="noStrike" cap="none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1" u="none" strike="noStrike" cap="none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2.022</a:t>
                      </a:r>
                      <a:endParaRPr sz="4000" b="1" u="none" strike="noStrike" cap="none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000" b="1" u="none" strike="noStrike" cap="none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1.979</a:t>
                      </a:r>
                      <a:endParaRPr sz="4000" b="1" u="none" strike="noStrike" cap="none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4000" b="1" u="none" strike="noStrike" cap="none" dirty="0">
                          <a:solidFill>
                            <a:srgbClr val="C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-0.043</a:t>
                      </a: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4000" b="1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4000" b="1" u="none" strike="noStrike" cap="none" dirty="0">
                        <a:solidFill>
                          <a:srgbClr val="C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95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499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4256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География регионов производства семян подсолнечника в России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6" name="Freeform 18">
            <a:extLst>
              <a:ext uri="{FF2B5EF4-FFF2-40B4-BE49-F238E27FC236}">
                <a16:creationId xmlns:a16="http://schemas.microsoft.com/office/drawing/2014/main" id="{DDD62DA3-43EA-4331-8578-FD6B8CB8E3FF}"/>
              </a:ext>
            </a:extLst>
          </p:cNvPr>
          <p:cNvSpPr>
            <a:spLocks noChangeAspect="1"/>
          </p:cNvSpPr>
          <p:nvPr/>
        </p:nvSpPr>
        <p:spPr bwMode="auto">
          <a:xfrm>
            <a:off x="3629148" y="1962300"/>
            <a:ext cx="11987698" cy="6192000"/>
          </a:xfrm>
          <a:custGeom>
            <a:avLst/>
            <a:gdLst>
              <a:gd name="T0" fmla="*/ 2328 w 2530"/>
              <a:gd name="T1" fmla="*/ 486 h 1384"/>
              <a:gd name="T2" fmla="*/ 2073 w 2530"/>
              <a:gd name="T3" fmla="*/ 416 h 1384"/>
              <a:gd name="T4" fmla="*/ 1865 w 2530"/>
              <a:gd name="T5" fmla="*/ 386 h 1384"/>
              <a:gd name="T6" fmla="*/ 1683 w 2530"/>
              <a:gd name="T7" fmla="*/ 378 h 1384"/>
              <a:gd name="T8" fmla="*/ 1538 w 2530"/>
              <a:gd name="T9" fmla="*/ 318 h 1384"/>
              <a:gd name="T10" fmla="*/ 1398 w 2530"/>
              <a:gd name="T11" fmla="*/ 254 h 1384"/>
              <a:gd name="T12" fmla="*/ 1298 w 2530"/>
              <a:gd name="T13" fmla="*/ 324 h 1384"/>
              <a:gd name="T14" fmla="*/ 1418 w 2530"/>
              <a:gd name="T15" fmla="*/ 104 h 1384"/>
              <a:gd name="T16" fmla="*/ 1257 w 2530"/>
              <a:gd name="T17" fmla="*/ 6 h 1384"/>
              <a:gd name="T18" fmla="*/ 1142 w 2530"/>
              <a:gd name="T19" fmla="*/ 120 h 1384"/>
              <a:gd name="T20" fmla="*/ 987 w 2530"/>
              <a:gd name="T21" fmla="*/ 242 h 1384"/>
              <a:gd name="T22" fmla="*/ 918 w 2530"/>
              <a:gd name="T23" fmla="*/ 364 h 1384"/>
              <a:gd name="T24" fmla="*/ 914 w 2530"/>
              <a:gd name="T25" fmla="*/ 416 h 1384"/>
              <a:gd name="T26" fmla="*/ 845 w 2530"/>
              <a:gd name="T27" fmla="*/ 410 h 1384"/>
              <a:gd name="T28" fmla="*/ 771 w 2530"/>
              <a:gd name="T29" fmla="*/ 488 h 1384"/>
              <a:gd name="T30" fmla="*/ 830 w 2530"/>
              <a:gd name="T31" fmla="*/ 558 h 1384"/>
              <a:gd name="T32" fmla="*/ 706 w 2530"/>
              <a:gd name="T33" fmla="*/ 624 h 1384"/>
              <a:gd name="T34" fmla="*/ 739 w 2530"/>
              <a:gd name="T35" fmla="*/ 398 h 1384"/>
              <a:gd name="T36" fmla="*/ 667 w 2530"/>
              <a:gd name="T37" fmla="*/ 472 h 1384"/>
              <a:gd name="T38" fmla="*/ 543 w 2530"/>
              <a:gd name="T39" fmla="*/ 538 h 1384"/>
              <a:gd name="T40" fmla="*/ 445 w 2530"/>
              <a:gd name="T41" fmla="*/ 542 h 1384"/>
              <a:gd name="T42" fmla="*/ 326 w 2530"/>
              <a:gd name="T43" fmla="*/ 628 h 1384"/>
              <a:gd name="T44" fmla="*/ 284 w 2530"/>
              <a:gd name="T45" fmla="*/ 660 h 1384"/>
              <a:gd name="T46" fmla="*/ 181 w 2530"/>
              <a:gd name="T47" fmla="*/ 718 h 1384"/>
              <a:gd name="T48" fmla="*/ 124 w 2530"/>
              <a:gd name="T49" fmla="*/ 632 h 1384"/>
              <a:gd name="T50" fmla="*/ 100 w 2530"/>
              <a:gd name="T51" fmla="*/ 488 h 1384"/>
              <a:gd name="T52" fmla="*/ 49 w 2530"/>
              <a:gd name="T53" fmla="*/ 580 h 1384"/>
              <a:gd name="T54" fmla="*/ 10 w 2530"/>
              <a:gd name="T55" fmla="*/ 860 h 1384"/>
              <a:gd name="T56" fmla="*/ 8 w 2530"/>
              <a:gd name="T57" fmla="*/ 956 h 1384"/>
              <a:gd name="T58" fmla="*/ 81 w 2530"/>
              <a:gd name="T59" fmla="*/ 1068 h 1384"/>
              <a:gd name="T60" fmla="*/ 141 w 2530"/>
              <a:gd name="T61" fmla="*/ 1160 h 1384"/>
              <a:gd name="T62" fmla="*/ 210 w 2530"/>
              <a:gd name="T63" fmla="*/ 1228 h 1384"/>
              <a:gd name="T64" fmla="*/ 165 w 2530"/>
              <a:gd name="T65" fmla="*/ 1288 h 1384"/>
              <a:gd name="T66" fmla="*/ 332 w 2530"/>
              <a:gd name="T67" fmla="*/ 1376 h 1384"/>
              <a:gd name="T68" fmla="*/ 345 w 2530"/>
              <a:gd name="T69" fmla="*/ 1266 h 1384"/>
              <a:gd name="T70" fmla="*/ 332 w 2530"/>
              <a:gd name="T71" fmla="*/ 1194 h 1384"/>
              <a:gd name="T72" fmla="*/ 408 w 2530"/>
              <a:gd name="T73" fmla="*/ 1132 h 1384"/>
              <a:gd name="T74" fmla="*/ 508 w 2530"/>
              <a:gd name="T75" fmla="*/ 1146 h 1384"/>
              <a:gd name="T76" fmla="*/ 563 w 2530"/>
              <a:gd name="T77" fmla="*/ 1106 h 1384"/>
              <a:gd name="T78" fmla="*/ 626 w 2530"/>
              <a:gd name="T79" fmla="*/ 1050 h 1384"/>
              <a:gd name="T80" fmla="*/ 749 w 2530"/>
              <a:gd name="T81" fmla="*/ 1064 h 1384"/>
              <a:gd name="T82" fmla="*/ 818 w 2530"/>
              <a:gd name="T83" fmla="*/ 1058 h 1384"/>
              <a:gd name="T84" fmla="*/ 992 w 2530"/>
              <a:gd name="T85" fmla="*/ 1204 h 1384"/>
              <a:gd name="T86" fmla="*/ 1240 w 2530"/>
              <a:gd name="T87" fmla="*/ 1134 h 1384"/>
              <a:gd name="T88" fmla="*/ 1502 w 2530"/>
              <a:gd name="T89" fmla="*/ 1186 h 1384"/>
              <a:gd name="T90" fmla="*/ 1657 w 2530"/>
              <a:gd name="T91" fmla="*/ 1152 h 1384"/>
              <a:gd name="T92" fmla="*/ 1755 w 2530"/>
              <a:gd name="T93" fmla="*/ 1296 h 1384"/>
              <a:gd name="T94" fmla="*/ 1736 w 2530"/>
              <a:gd name="T95" fmla="*/ 1336 h 1384"/>
              <a:gd name="T96" fmla="*/ 1889 w 2530"/>
              <a:gd name="T97" fmla="*/ 1110 h 1384"/>
              <a:gd name="T98" fmla="*/ 1824 w 2530"/>
              <a:gd name="T99" fmla="*/ 1078 h 1384"/>
              <a:gd name="T100" fmla="*/ 1875 w 2530"/>
              <a:gd name="T101" fmla="*/ 952 h 1384"/>
              <a:gd name="T102" fmla="*/ 2018 w 2530"/>
              <a:gd name="T103" fmla="*/ 892 h 1384"/>
              <a:gd name="T104" fmla="*/ 2104 w 2530"/>
              <a:gd name="T105" fmla="*/ 896 h 1384"/>
              <a:gd name="T106" fmla="*/ 2248 w 2530"/>
              <a:gd name="T107" fmla="*/ 820 h 1384"/>
              <a:gd name="T108" fmla="*/ 2208 w 2530"/>
              <a:gd name="T109" fmla="*/ 894 h 1384"/>
              <a:gd name="T110" fmla="*/ 2195 w 2530"/>
              <a:gd name="T111" fmla="*/ 1088 h 1384"/>
              <a:gd name="T112" fmla="*/ 2250 w 2530"/>
              <a:gd name="T113" fmla="*/ 1006 h 1384"/>
              <a:gd name="T114" fmla="*/ 2275 w 2530"/>
              <a:gd name="T115" fmla="*/ 878 h 1384"/>
              <a:gd name="T116" fmla="*/ 2422 w 2530"/>
              <a:gd name="T117" fmla="*/ 818 h 1384"/>
              <a:gd name="T118" fmla="*/ 2503 w 2530"/>
              <a:gd name="T119" fmla="*/ 722 h 13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530"/>
              <a:gd name="T181" fmla="*/ 0 h 1384"/>
              <a:gd name="T182" fmla="*/ 2530 w 2530"/>
              <a:gd name="T183" fmla="*/ 1384 h 138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530" h="1384">
                <a:moveTo>
                  <a:pt x="2530" y="528"/>
                </a:moveTo>
                <a:lnTo>
                  <a:pt x="2505" y="504"/>
                </a:lnTo>
                <a:lnTo>
                  <a:pt x="2463" y="482"/>
                </a:lnTo>
                <a:lnTo>
                  <a:pt x="2375" y="472"/>
                </a:lnTo>
                <a:lnTo>
                  <a:pt x="2373" y="474"/>
                </a:lnTo>
                <a:lnTo>
                  <a:pt x="2373" y="488"/>
                </a:lnTo>
                <a:lnTo>
                  <a:pt x="2367" y="494"/>
                </a:lnTo>
                <a:lnTo>
                  <a:pt x="2375" y="496"/>
                </a:lnTo>
                <a:lnTo>
                  <a:pt x="2383" y="518"/>
                </a:lnTo>
                <a:lnTo>
                  <a:pt x="2367" y="534"/>
                </a:lnTo>
                <a:lnTo>
                  <a:pt x="2336" y="514"/>
                </a:lnTo>
                <a:lnTo>
                  <a:pt x="2336" y="496"/>
                </a:lnTo>
                <a:lnTo>
                  <a:pt x="2328" y="486"/>
                </a:lnTo>
                <a:lnTo>
                  <a:pt x="2312" y="500"/>
                </a:lnTo>
                <a:lnTo>
                  <a:pt x="2271" y="494"/>
                </a:lnTo>
                <a:lnTo>
                  <a:pt x="2267" y="486"/>
                </a:lnTo>
                <a:lnTo>
                  <a:pt x="2222" y="506"/>
                </a:lnTo>
                <a:lnTo>
                  <a:pt x="2220" y="496"/>
                </a:lnTo>
                <a:lnTo>
                  <a:pt x="2204" y="488"/>
                </a:lnTo>
                <a:lnTo>
                  <a:pt x="2195" y="484"/>
                </a:lnTo>
                <a:lnTo>
                  <a:pt x="2201" y="454"/>
                </a:lnTo>
                <a:lnTo>
                  <a:pt x="2181" y="428"/>
                </a:lnTo>
                <a:lnTo>
                  <a:pt x="2112" y="426"/>
                </a:lnTo>
                <a:lnTo>
                  <a:pt x="2077" y="436"/>
                </a:lnTo>
                <a:lnTo>
                  <a:pt x="2063" y="426"/>
                </a:lnTo>
                <a:lnTo>
                  <a:pt x="2073" y="416"/>
                </a:lnTo>
                <a:lnTo>
                  <a:pt x="2061" y="402"/>
                </a:lnTo>
                <a:lnTo>
                  <a:pt x="2048" y="404"/>
                </a:lnTo>
                <a:lnTo>
                  <a:pt x="2038" y="392"/>
                </a:lnTo>
                <a:lnTo>
                  <a:pt x="2018" y="390"/>
                </a:lnTo>
                <a:lnTo>
                  <a:pt x="2026" y="376"/>
                </a:lnTo>
                <a:lnTo>
                  <a:pt x="2036" y="380"/>
                </a:lnTo>
                <a:lnTo>
                  <a:pt x="2032" y="362"/>
                </a:lnTo>
                <a:lnTo>
                  <a:pt x="1889" y="326"/>
                </a:lnTo>
                <a:lnTo>
                  <a:pt x="1883" y="330"/>
                </a:lnTo>
                <a:lnTo>
                  <a:pt x="1889" y="340"/>
                </a:lnTo>
                <a:lnTo>
                  <a:pt x="1865" y="370"/>
                </a:lnTo>
                <a:lnTo>
                  <a:pt x="1867" y="380"/>
                </a:lnTo>
                <a:lnTo>
                  <a:pt x="1865" y="386"/>
                </a:lnTo>
                <a:lnTo>
                  <a:pt x="1869" y="402"/>
                </a:lnTo>
                <a:lnTo>
                  <a:pt x="1859" y="398"/>
                </a:lnTo>
                <a:lnTo>
                  <a:pt x="1836" y="418"/>
                </a:lnTo>
                <a:lnTo>
                  <a:pt x="1808" y="398"/>
                </a:lnTo>
                <a:lnTo>
                  <a:pt x="1797" y="390"/>
                </a:lnTo>
                <a:lnTo>
                  <a:pt x="1765" y="402"/>
                </a:lnTo>
                <a:lnTo>
                  <a:pt x="1749" y="372"/>
                </a:lnTo>
                <a:lnTo>
                  <a:pt x="1726" y="440"/>
                </a:lnTo>
                <a:lnTo>
                  <a:pt x="1720" y="428"/>
                </a:lnTo>
                <a:lnTo>
                  <a:pt x="1702" y="422"/>
                </a:lnTo>
                <a:lnTo>
                  <a:pt x="1689" y="390"/>
                </a:lnTo>
                <a:lnTo>
                  <a:pt x="1685" y="390"/>
                </a:lnTo>
                <a:lnTo>
                  <a:pt x="1683" y="378"/>
                </a:lnTo>
                <a:lnTo>
                  <a:pt x="1697" y="362"/>
                </a:lnTo>
                <a:lnTo>
                  <a:pt x="1698" y="350"/>
                </a:lnTo>
                <a:lnTo>
                  <a:pt x="1691" y="338"/>
                </a:lnTo>
                <a:lnTo>
                  <a:pt x="1697" y="316"/>
                </a:lnTo>
                <a:lnTo>
                  <a:pt x="1673" y="288"/>
                </a:lnTo>
                <a:lnTo>
                  <a:pt x="1648" y="292"/>
                </a:lnTo>
                <a:lnTo>
                  <a:pt x="1602" y="266"/>
                </a:lnTo>
                <a:lnTo>
                  <a:pt x="1600" y="274"/>
                </a:lnTo>
                <a:lnTo>
                  <a:pt x="1593" y="270"/>
                </a:lnTo>
                <a:lnTo>
                  <a:pt x="1591" y="290"/>
                </a:lnTo>
                <a:lnTo>
                  <a:pt x="1595" y="308"/>
                </a:lnTo>
                <a:lnTo>
                  <a:pt x="1593" y="314"/>
                </a:lnTo>
                <a:lnTo>
                  <a:pt x="1538" y="318"/>
                </a:lnTo>
                <a:lnTo>
                  <a:pt x="1514" y="306"/>
                </a:lnTo>
                <a:lnTo>
                  <a:pt x="1520" y="288"/>
                </a:lnTo>
                <a:lnTo>
                  <a:pt x="1467" y="274"/>
                </a:lnTo>
                <a:lnTo>
                  <a:pt x="1432" y="286"/>
                </a:lnTo>
                <a:lnTo>
                  <a:pt x="1449" y="306"/>
                </a:lnTo>
                <a:lnTo>
                  <a:pt x="1436" y="300"/>
                </a:lnTo>
                <a:lnTo>
                  <a:pt x="1426" y="290"/>
                </a:lnTo>
                <a:lnTo>
                  <a:pt x="1428" y="278"/>
                </a:lnTo>
                <a:lnTo>
                  <a:pt x="1418" y="256"/>
                </a:lnTo>
                <a:lnTo>
                  <a:pt x="1420" y="270"/>
                </a:lnTo>
                <a:lnTo>
                  <a:pt x="1412" y="276"/>
                </a:lnTo>
                <a:lnTo>
                  <a:pt x="1395" y="268"/>
                </a:lnTo>
                <a:lnTo>
                  <a:pt x="1398" y="254"/>
                </a:lnTo>
                <a:lnTo>
                  <a:pt x="1387" y="262"/>
                </a:lnTo>
                <a:lnTo>
                  <a:pt x="1373" y="256"/>
                </a:lnTo>
                <a:lnTo>
                  <a:pt x="1363" y="268"/>
                </a:lnTo>
                <a:lnTo>
                  <a:pt x="1367" y="280"/>
                </a:lnTo>
                <a:lnTo>
                  <a:pt x="1387" y="276"/>
                </a:lnTo>
                <a:lnTo>
                  <a:pt x="1367" y="292"/>
                </a:lnTo>
                <a:lnTo>
                  <a:pt x="1359" y="284"/>
                </a:lnTo>
                <a:lnTo>
                  <a:pt x="1359" y="294"/>
                </a:lnTo>
                <a:lnTo>
                  <a:pt x="1334" y="308"/>
                </a:lnTo>
                <a:lnTo>
                  <a:pt x="1312" y="306"/>
                </a:lnTo>
                <a:lnTo>
                  <a:pt x="1310" y="308"/>
                </a:lnTo>
                <a:lnTo>
                  <a:pt x="1312" y="318"/>
                </a:lnTo>
                <a:lnTo>
                  <a:pt x="1298" y="324"/>
                </a:lnTo>
                <a:lnTo>
                  <a:pt x="1306" y="302"/>
                </a:lnTo>
                <a:lnTo>
                  <a:pt x="1326" y="280"/>
                </a:lnTo>
                <a:lnTo>
                  <a:pt x="1342" y="280"/>
                </a:lnTo>
                <a:lnTo>
                  <a:pt x="1379" y="226"/>
                </a:lnTo>
                <a:lnTo>
                  <a:pt x="1424" y="192"/>
                </a:lnTo>
                <a:lnTo>
                  <a:pt x="1434" y="174"/>
                </a:lnTo>
                <a:lnTo>
                  <a:pt x="1434" y="158"/>
                </a:lnTo>
                <a:lnTo>
                  <a:pt x="1432" y="150"/>
                </a:lnTo>
                <a:lnTo>
                  <a:pt x="1436" y="140"/>
                </a:lnTo>
                <a:lnTo>
                  <a:pt x="1426" y="110"/>
                </a:lnTo>
                <a:lnTo>
                  <a:pt x="1420" y="120"/>
                </a:lnTo>
                <a:lnTo>
                  <a:pt x="1414" y="110"/>
                </a:lnTo>
                <a:lnTo>
                  <a:pt x="1418" y="104"/>
                </a:lnTo>
                <a:lnTo>
                  <a:pt x="1391" y="74"/>
                </a:lnTo>
                <a:lnTo>
                  <a:pt x="1342" y="72"/>
                </a:lnTo>
                <a:lnTo>
                  <a:pt x="1328" y="94"/>
                </a:lnTo>
                <a:lnTo>
                  <a:pt x="1308" y="94"/>
                </a:lnTo>
                <a:lnTo>
                  <a:pt x="1326" y="72"/>
                </a:lnTo>
                <a:lnTo>
                  <a:pt x="1328" y="56"/>
                </a:lnTo>
                <a:lnTo>
                  <a:pt x="1302" y="52"/>
                </a:lnTo>
                <a:lnTo>
                  <a:pt x="1302" y="44"/>
                </a:lnTo>
                <a:lnTo>
                  <a:pt x="1279" y="58"/>
                </a:lnTo>
                <a:lnTo>
                  <a:pt x="1308" y="28"/>
                </a:lnTo>
                <a:lnTo>
                  <a:pt x="1302" y="12"/>
                </a:lnTo>
                <a:lnTo>
                  <a:pt x="1275" y="0"/>
                </a:lnTo>
                <a:lnTo>
                  <a:pt x="1257" y="6"/>
                </a:lnTo>
                <a:lnTo>
                  <a:pt x="1230" y="48"/>
                </a:lnTo>
                <a:lnTo>
                  <a:pt x="1222" y="66"/>
                </a:lnTo>
                <a:lnTo>
                  <a:pt x="1230" y="80"/>
                </a:lnTo>
                <a:lnTo>
                  <a:pt x="1226" y="88"/>
                </a:lnTo>
                <a:lnTo>
                  <a:pt x="1189" y="92"/>
                </a:lnTo>
                <a:lnTo>
                  <a:pt x="1204" y="108"/>
                </a:lnTo>
                <a:lnTo>
                  <a:pt x="1202" y="124"/>
                </a:lnTo>
                <a:lnTo>
                  <a:pt x="1185" y="108"/>
                </a:lnTo>
                <a:lnTo>
                  <a:pt x="1149" y="136"/>
                </a:lnTo>
                <a:lnTo>
                  <a:pt x="1151" y="128"/>
                </a:lnTo>
                <a:lnTo>
                  <a:pt x="1147" y="126"/>
                </a:lnTo>
                <a:lnTo>
                  <a:pt x="1136" y="136"/>
                </a:lnTo>
                <a:lnTo>
                  <a:pt x="1142" y="120"/>
                </a:lnTo>
                <a:lnTo>
                  <a:pt x="1138" y="116"/>
                </a:lnTo>
                <a:lnTo>
                  <a:pt x="1089" y="124"/>
                </a:lnTo>
                <a:lnTo>
                  <a:pt x="1098" y="136"/>
                </a:lnTo>
                <a:lnTo>
                  <a:pt x="1028" y="162"/>
                </a:lnTo>
                <a:lnTo>
                  <a:pt x="1008" y="186"/>
                </a:lnTo>
                <a:lnTo>
                  <a:pt x="991" y="186"/>
                </a:lnTo>
                <a:lnTo>
                  <a:pt x="994" y="196"/>
                </a:lnTo>
                <a:lnTo>
                  <a:pt x="989" y="216"/>
                </a:lnTo>
                <a:lnTo>
                  <a:pt x="975" y="204"/>
                </a:lnTo>
                <a:lnTo>
                  <a:pt x="971" y="216"/>
                </a:lnTo>
                <a:lnTo>
                  <a:pt x="987" y="222"/>
                </a:lnTo>
                <a:lnTo>
                  <a:pt x="973" y="234"/>
                </a:lnTo>
                <a:lnTo>
                  <a:pt x="987" y="242"/>
                </a:lnTo>
                <a:lnTo>
                  <a:pt x="991" y="254"/>
                </a:lnTo>
                <a:lnTo>
                  <a:pt x="987" y="254"/>
                </a:lnTo>
                <a:lnTo>
                  <a:pt x="987" y="262"/>
                </a:lnTo>
                <a:lnTo>
                  <a:pt x="887" y="284"/>
                </a:lnTo>
                <a:lnTo>
                  <a:pt x="890" y="288"/>
                </a:lnTo>
                <a:lnTo>
                  <a:pt x="883" y="296"/>
                </a:lnTo>
                <a:lnTo>
                  <a:pt x="887" y="300"/>
                </a:lnTo>
                <a:lnTo>
                  <a:pt x="883" y="306"/>
                </a:lnTo>
                <a:lnTo>
                  <a:pt x="894" y="322"/>
                </a:lnTo>
                <a:lnTo>
                  <a:pt x="890" y="332"/>
                </a:lnTo>
                <a:lnTo>
                  <a:pt x="892" y="348"/>
                </a:lnTo>
                <a:lnTo>
                  <a:pt x="916" y="358"/>
                </a:lnTo>
                <a:lnTo>
                  <a:pt x="918" y="364"/>
                </a:lnTo>
                <a:lnTo>
                  <a:pt x="914" y="368"/>
                </a:lnTo>
                <a:lnTo>
                  <a:pt x="934" y="380"/>
                </a:lnTo>
                <a:lnTo>
                  <a:pt x="938" y="394"/>
                </a:lnTo>
                <a:lnTo>
                  <a:pt x="932" y="412"/>
                </a:lnTo>
                <a:lnTo>
                  <a:pt x="940" y="442"/>
                </a:lnTo>
                <a:lnTo>
                  <a:pt x="938" y="458"/>
                </a:lnTo>
                <a:lnTo>
                  <a:pt x="930" y="462"/>
                </a:lnTo>
                <a:lnTo>
                  <a:pt x="930" y="472"/>
                </a:lnTo>
                <a:lnTo>
                  <a:pt x="918" y="470"/>
                </a:lnTo>
                <a:lnTo>
                  <a:pt x="914" y="462"/>
                </a:lnTo>
                <a:lnTo>
                  <a:pt x="914" y="448"/>
                </a:lnTo>
                <a:lnTo>
                  <a:pt x="916" y="438"/>
                </a:lnTo>
                <a:lnTo>
                  <a:pt x="914" y="416"/>
                </a:lnTo>
                <a:lnTo>
                  <a:pt x="926" y="406"/>
                </a:lnTo>
                <a:lnTo>
                  <a:pt x="932" y="390"/>
                </a:lnTo>
                <a:lnTo>
                  <a:pt x="902" y="386"/>
                </a:lnTo>
                <a:lnTo>
                  <a:pt x="865" y="354"/>
                </a:lnTo>
                <a:lnTo>
                  <a:pt x="845" y="354"/>
                </a:lnTo>
                <a:lnTo>
                  <a:pt x="834" y="368"/>
                </a:lnTo>
                <a:lnTo>
                  <a:pt x="845" y="372"/>
                </a:lnTo>
                <a:lnTo>
                  <a:pt x="841" y="380"/>
                </a:lnTo>
                <a:lnTo>
                  <a:pt x="824" y="388"/>
                </a:lnTo>
                <a:lnTo>
                  <a:pt x="816" y="374"/>
                </a:lnTo>
                <a:lnTo>
                  <a:pt x="810" y="378"/>
                </a:lnTo>
                <a:lnTo>
                  <a:pt x="816" y="396"/>
                </a:lnTo>
                <a:lnTo>
                  <a:pt x="845" y="410"/>
                </a:lnTo>
                <a:lnTo>
                  <a:pt x="847" y="420"/>
                </a:lnTo>
                <a:lnTo>
                  <a:pt x="800" y="406"/>
                </a:lnTo>
                <a:lnTo>
                  <a:pt x="796" y="402"/>
                </a:lnTo>
                <a:lnTo>
                  <a:pt x="802" y="392"/>
                </a:lnTo>
                <a:lnTo>
                  <a:pt x="798" y="372"/>
                </a:lnTo>
                <a:lnTo>
                  <a:pt x="804" y="358"/>
                </a:lnTo>
                <a:lnTo>
                  <a:pt x="804" y="342"/>
                </a:lnTo>
                <a:lnTo>
                  <a:pt x="790" y="326"/>
                </a:lnTo>
                <a:lnTo>
                  <a:pt x="794" y="356"/>
                </a:lnTo>
                <a:lnTo>
                  <a:pt x="767" y="380"/>
                </a:lnTo>
                <a:lnTo>
                  <a:pt x="761" y="396"/>
                </a:lnTo>
                <a:lnTo>
                  <a:pt x="783" y="442"/>
                </a:lnTo>
                <a:lnTo>
                  <a:pt x="771" y="488"/>
                </a:lnTo>
                <a:lnTo>
                  <a:pt x="777" y="502"/>
                </a:lnTo>
                <a:lnTo>
                  <a:pt x="773" y="514"/>
                </a:lnTo>
                <a:lnTo>
                  <a:pt x="796" y="520"/>
                </a:lnTo>
                <a:lnTo>
                  <a:pt x="812" y="514"/>
                </a:lnTo>
                <a:lnTo>
                  <a:pt x="838" y="530"/>
                </a:lnTo>
                <a:lnTo>
                  <a:pt x="845" y="558"/>
                </a:lnTo>
                <a:lnTo>
                  <a:pt x="838" y="562"/>
                </a:lnTo>
                <a:lnTo>
                  <a:pt x="836" y="580"/>
                </a:lnTo>
                <a:lnTo>
                  <a:pt x="859" y="588"/>
                </a:lnTo>
                <a:lnTo>
                  <a:pt x="839" y="590"/>
                </a:lnTo>
                <a:lnTo>
                  <a:pt x="830" y="582"/>
                </a:lnTo>
                <a:lnTo>
                  <a:pt x="834" y="560"/>
                </a:lnTo>
                <a:lnTo>
                  <a:pt x="830" y="558"/>
                </a:lnTo>
                <a:lnTo>
                  <a:pt x="832" y="548"/>
                </a:lnTo>
                <a:lnTo>
                  <a:pt x="820" y="526"/>
                </a:lnTo>
                <a:lnTo>
                  <a:pt x="787" y="536"/>
                </a:lnTo>
                <a:lnTo>
                  <a:pt x="783" y="552"/>
                </a:lnTo>
                <a:lnTo>
                  <a:pt x="790" y="570"/>
                </a:lnTo>
                <a:lnTo>
                  <a:pt x="789" y="584"/>
                </a:lnTo>
                <a:lnTo>
                  <a:pt x="777" y="598"/>
                </a:lnTo>
                <a:lnTo>
                  <a:pt x="769" y="618"/>
                </a:lnTo>
                <a:lnTo>
                  <a:pt x="749" y="632"/>
                </a:lnTo>
                <a:lnTo>
                  <a:pt x="749" y="644"/>
                </a:lnTo>
                <a:lnTo>
                  <a:pt x="745" y="646"/>
                </a:lnTo>
                <a:lnTo>
                  <a:pt x="712" y="640"/>
                </a:lnTo>
                <a:lnTo>
                  <a:pt x="706" y="624"/>
                </a:lnTo>
                <a:lnTo>
                  <a:pt x="743" y="614"/>
                </a:lnTo>
                <a:lnTo>
                  <a:pt x="755" y="588"/>
                </a:lnTo>
                <a:lnTo>
                  <a:pt x="763" y="582"/>
                </a:lnTo>
                <a:lnTo>
                  <a:pt x="763" y="562"/>
                </a:lnTo>
                <a:lnTo>
                  <a:pt x="769" y="550"/>
                </a:lnTo>
                <a:lnTo>
                  <a:pt x="767" y="542"/>
                </a:lnTo>
                <a:lnTo>
                  <a:pt x="751" y="522"/>
                </a:lnTo>
                <a:lnTo>
                  <a:pt x="755" y="482"/>
                </a:lnTo>
                <a:lnTo>
                  <a:pt x="751" y="462"/>
                </a:lnTo>
                <a:lnTo>
                  <a:pt x="757" y="456"/>
                </a:lnTo>
                <a:lnTo>
                  <a:pt x="757" y="432"/>
                </a:lnTo>
                <a:lnTo>
                  <a:pt x="753" y="414"/>
                </a:lnTo>
                <a:lnTo>
                  <a:pt x="739" y="398"/>
                </a:lnTo>
                <a:lnTo>
                  <a:pt x="755" y="360"/>
                </a:lnTo>
                <a:lnTo>
                  <a:pt x="755" y="330"/>
                </a:lnTo>
                <a:lnTo>
                  <a:pt x="738" y="322"/>
                </a:lnTo>
                <a:lnTo>
                  <a:pt x="700" y="320"/>
                </a:lnTo>
                <a:lnTo>
                  <a:pt x="692" y="338"/>
                </a:lnTo>
                <a:lnTo>
                  <a:pt x="685" y="382"/>
                </a:lnTo>
                <a:lnTo>
                  <a:pt x="659" y="410"/>
                </a:lnTo>
                <a:lnTo>
                  <a:pt x="657" y="422"/>
                </a:lnTo>
                <a:lnTo>
                  <a:pt x="663" y="422"/>
                </a:lnTo>
                <a:lnTo>
                  <a:pt x="653" y="434"/>
                </a:lnTo>
                <a:lnTo>
                  <a:pt x="669" y="440"/>
                </a:lnTo>
                <a:lnTo>
                  <a:pt x="665" y="460"/>
                </a:lnTo>
                <a:lnTo>
                  <a:pt x="667" y="472"/>
                </a:lnTo>
                <a:lnTo>
                  <a:pt x="661" y="474"/>
                </a:lnTo>
                <a:lnTo>
                  <a:pt x="659" y="494"/>
                </a:lnTo>
                <a:lnTo>
                  <a:pt x="681" y="500"/>
                </a:lnTo>
                <a:lnTo>
                  <a:pt x="687" y="524"/>
                </a:lnTo>
                <a:lnTo>
                  <a:pt x="696" y="530"/>
                </a:lnTo>
                <a:lnTo>
                  <a:pt x="683" y="560"/>
                </a:lnTo>
                <a:lnTo>
                  <a:pt x="663" y="532"/>
                </a:lnTo>
                <a:lnTo>
                  <a:pt x="614" y="498"/>
                </a:lnTo>
                <a:lnTo>
                  <a:pt x="559" y="484"/>
                </a:lnTo>
                <a:lnTo>
                  <a:pt x="551" y="494"/>
                </a:lnTo>
                <a:lnTo>
                  <a:pt x="561" y="520"/>
                </a:lnTo>
                <a:lnTo>
                  <a:pt x="559" y="528"/>
                </a:lnTo>
                <a:lnTo>
                  <a:pt x="543" y="538"/>
                </a:lnTo>
                <a:lnTo>
                  <a:pt x="545" y="548"/>
                </a:lnTo>
                <a:lnTo>
                  <a:pt x="539" y="554"/>
                </a:lnTo>
                <a:lnTo>
                  <a:pt x="532" y="550"/>
                </a:lnTo>
                <a:lnTo>
                  <a:pt x="537" y="536"/>
                </a:lnTo>
                <a:lnTo>
                  <a:pt x="532" y="524"/>
                </a:lnTo>
                <a:lnTo>
                  <a:pt x="516" y="528"/>
                </a:lnTo>
                <a:lnTo>
                  <a:pt x="502" y="544"/>
                </a:lnTo>
                <a:lnTo>
                  <a:pt x="471" y="544"/>
                </a:lnTo>
                <a:lnTo>
                  <a:pt x="463" y="550"/>
                </a:lnTo>
                <a:lnTo>
                  <a:pt x="461" y="562"/>
                </a:lnTo>
                <a:lnTo>
                  <a:pt x="451" y="560"/>
                </a:lnTo>
                <a:lnTo>
                  <a:pt x="447" y="554"/>
                </a:lnTo>
                <a:lnTo>
                  <a:pt x="445" y="542"/>
                </a:lnTo>
                <a:lnTo>
                  <a:pt x="447" y="534"/>
                </a:lnTo>
                <a:lnTo>
                  <a:pt x="455" y="524"/>
                </a:lnTo>
                <a:lnTo>
                  <a:pt x="437" y="530"/>
                </a:lnTo>
                <a:lnTo>
                  <a:pt x="434" y="534"/>
                </a:lnTo>
                <a:lnTo>
                  <a:pt x="435" y="540"/>
                </a:lnTo>
                <a:lnTo>
                  <a:pt x="428" y="536"/>
                </a:lnTo>
                <a:lnTo>
                  <a:pt x="420" y="544"/>
                </a:lnTo>
                <a:lnTo>
                  <a:pt x="424" y="546"/>
                </a:lnTo>
                <a:lnTo>
                  <a:pt x="422" y="554"/>
                </a:lnTo>
                <a:lnTo>
                  <a:pt x="408" y="548"/>
                </a:lnTo>
                <a:lnTo>
                  <a:pt x="347" y="588"/>
                </a:lnTo>
                <a:lnTo>
                  <a:pt x="343" y="614"/>
                </a:lnTo>
                <a:lnTo>
                  <a:pt x="326" y="628"/>
                </a:lnTo>
                <a:lnTo>
                  <a:pt x="324" y="620"/>
                </a:lnTo>
                <a:lnTo>
                  <a:pt x="314" y="620"/>
                </a:lnTo>
                <a:lnTo>
                  <a:pt x="298" y="590"/>
                </a:lnTo>
                <a:lnTo>
                  <a:pt x="326" y="578"/>
                </a:lnTo>
                <a:lnTo>
                  <a:pt x="322" y="562"/>
                </a:lnTo>
                <a:lnTo>
                  <a:pt x="310" y="548"/>
                </a:lnTo>
                <a:lnTo>
                  <a:pt x="269" y="538"/>
                </a:lnTo>
                <a:lnTo>
                  <a:pt x="284" y="554"/>
                </a:lnTo>
                <a:lnTo>
                  <a:pt x="284" y="580"/>
                </a:lnTo>
                <a:lnTo>
                  <a:pt x="279" y="600"/>
                </a:lnTo>
                <a:lnTo>
                  <a:pt x="290" y="614"/>
                </a:lnTo>
                <a:lnTo>
                  <a:pt x="284" y="644"/>
                </a:lnTo>
                <a:lnTo>
                  <a:pt x="284" y="660"/>
                </a:lnTo>
                <a:lnTo>
                  <a:pt x="279" y="650"/>
                </a:lnTo>
                <a:lnTo>
                  <a:pt x="273" y="654"/>
                </a:lnTo>
                <a:lnTo>
                  <a:pt x="275" y="646"/>
                </a:lnTo>
                <a:lnTo>
                  <a:pt x="253" y="634"/>
                </a:lnTo>
                <a:lnTo>
                  <a:pt x="239" y="654"/>
                </a:lnTo>
                <a:lnTo>
                  <a:pt x="212" y="672"/>
                </a:lnTo>
                <a:lnTo>
                  <a:pt x="214" y="684"/>
                </a:lnTo>
                <a:lnTo>
                  <a:pt x="230" y="718"/>
                </a:lnTo>
                <a:lnTo>
                  <a:pt x="165" y="690"/>
                </a:lnTo>
                <a:lnTo>
                  <a:pt x="159" y="700"/>
                </a:lnTo>
                <a:lnTo>
                  <a:pt x="161" y="708"/>
                </a:lnTo>
                <a:lnTo>
                  <a:pt x="171" y="722"/>
                </a:lnTo>
                <a:lnTo>
                  <a:pt x="181" y="718"/>
                </a:lnTo>
                <a:lnTo>
                  <a:pt x="186" y="740"/>
                </a:lnTo>
                <a:lnTo>
                  <a:pt x="175" y="744"/>
                </a:lnTo>
                <a:lnTo>
                  <a:pt x="132" y="716"/>
                </a:lnTo>
                <a:lnTo>
                  <a:pt x="132" y="702"/>
                </a:lnTo>
                <a:lnTo>
                  <a:pt x="122" y="682"/>
                </a:lnTo>
                <a:lnTo>
                  <a:pt x="128" y="680"/>
                </a:lnTo>
                <a:lnTo>
                  <a:pt x="130" y="660"/>
                </a:lnTo>
                <a:lnTo>
                  <a:pt x="94" y="628"/>
                </a:lnTo>
                <a:lnTo>
                  <a:pt x="86" y="612"/>
                </a:lnTo>
                <a:lnTo>
                  <a:pt x="90" y="606"/>
                </a:lnTo>
                <a:lnTo>
                  <a:pt x="108" y="624"/>
                </a:lnTo>
                <a:lnTo>
                  <a:pt x="122" y="624"/>
                </a:lnTo>
                <a:lnTo>
                  <a:pt x="124" y="632"/>
                </a:lnTo>
                <a:lnTo>
                  <a:pt x="196" y="652"/>
                </a:lnTo>
                <a:lnTo>
                  <a:pt x="216" y="644"/>
                </a:lnTo>
                <a:lnTo>
                  <a:pt x="235" y="622"/>
                </a:lnTo>
                <a:lnTo>
                  <a:pt x="237" y="606"/>
                </a:lnTo>
                <a:lnTo>
                  <a:pt x="233" y="604"/>
                </a:lnTo>
                <a:lnTo>
                  <a:pt x="232" y="586"/>
                </a:lnTo>
                <a:lnTo>
                  <a:pt x="147" y="516"/>
                </a:lnTo>
                <a:lnTo>
                  <a:pt x="98" y="510"/>
                </a:lnTo>
                <a:lnTo>
                  <a:pt x="98" y="504"/>
                </a:lnTo>
                <a:lnTo>
                  <a:pt x="82" y="498"/>
                </a:lnTo>
                <a:lnTo>
                  <a:pt x="84" y="488"/>
                </a:lnTo>
                <a:lnTo>
                  <a:pt x="98" y="496"/>
                </a:lnTo>
                <a:lnTo>
                  <a:pt x="100" y="488"/>
                </a:lnTo>
                <a:lnTo>
                  <a:pt x="81" y="478"/>
                </a:lnTo>
                <a:lnTo>
                  <a:pt x="82" y="486"/>
                </a:lnTo>
                <a:lnTo>
                  <a:pt x="77" y="492"/>
                </a:lnTo>
                <a:lnTo>
                  <a:pt x="65" y="486"/>
                </a:lnTo>
                <a:lnTo>
                  <a:pt x="63" y="496"/>
                </a:lnTo>
                <a:lnTo>
                  <a:pt x="53" y="494"/>
                </a:lnTo>
                <a:lnTo>
                  <a:pt x="51" y="504"/>
                </a:lnTo>
                <a:lnTo>
                  <a:pt x="39" y="512"/>
                </a:lnTo>
                <a:lnTo>
                  <a:pt x="33" y="520"/>
                </a:lnTo>
                <a:lnTo>
                  <a:pt x="26" y="540"/>
                </a:lnTo>
                <a:lnTo>
                  <a:pt x="28" y="560"/>
                </a:lnTo>
                <a:lnTo>
                  <a:pt x="39" y="564"/>
                </a:lnTo>
                <a:lnTo>
                  <a:pt x="49" y="580"/>
                </a:lnTo>
                <a:lnTo>
                  <a:pt x="49" y="588"/>
                </a:lnTo>
                <a:lnTo>
                  <a:pt x="37" y="616"/>
                </a:lnTo>
                <a:lnTo>
                  <a:pt x="51" y="664"/>
                </a:lnTo>
                <a:lnTo>
                  <a:pt x="45" y="684"/>
                </a:lnTo>
                <a:lnTo>
                  <a:pt x="45" y="702"/>
                </a:lnTo>
                <a:lnTo>
                  <a:pt x="51" y="704"/>
                </a:lnTo>
                <a:lnTo>
                  <a:pt x="53" y="716"/>
                </a:lnTo>
                <a:lnTo>
                  <a:pt x="59" y="724"/>
                </a:lnTo>
                <a:lnTo>
                  <a:pt x="53" y="746"/>
                </a:lnTo>
                <a:lnTo>
                  <a:pt x="73" y="772"/>
                </a:lnTo>
                <a:lnTo>
                  <a:pt x="73" y="784"/>
                </a:lnTo>
                <a:lnTo>
                  <a:pt x="47" y="822"/>
                </a:lnTo>
                <a:lnTo>
                  <a:pt x="10" y="860"/>
                </a:lnTo>
                <a:lnTo>
                  <a:pt x="28" y="854"/>
                </a:lnTo>
                <a:lnTo>
                  <a:pt x="26" y="862"/>
                </a:lnTo>
                <a:lnTo>
                  <a:pt x="24" y="860"/>
                </a:lnTo>
                <a:lnTo>
                  <a:pt x="26" y="866"/>
                </a:lnTo>
                <a:lnTo>
                  <a:pt x="45" y="872"/>
                </a:lnTo>
                <a:lnTo>
                  <a:pt x="53" y="880"/>
                </a:lnTo>
                <a:lnTo>
                  <a:pt x="18" y="886"/>
                </a:lnTo>
                <a:lnTo>
                  <a:pt x="16" y="892"/>
                </a:lnTo>
                <a:lnTo>
                  <a:pt x="20" y="898"/>
                </a:lnTo>
                <a:lnTo>
                  <a:pt x="14" y="908"/>
                </a:lnTo>
                <a:lnTo>
                  <a:pt x="0" y="912"/>
                </a:lnTo>
                <a:lnTo>
                  <a:pt x="12" y="946"/>
                </a:lnTo>
                <a:lnTo>
                  <a:pt x="8" y="956"/>
                </a:lnTo>
                <a:lnTo>
                  <a:pt x="14" y="964"/>
                </a:lnTo>
                <a:lnTo>
                  <a:pt x="12" y="976"/>
                </a:lnTo>
                <a:lnTo>
                  <a:pt x="20" y="986"/>
                </a:lnTo>
                <a:lnTo>
                  <a:pt x="22" y="998"/>
                </a:lnTo>
                <a:lnTo>
                  <a:pt x="37" y="1004"/>
                </a:lnTo>
                <a:lnTo>
                  <a:pt x="41" y="1006"/>
                </a:lnTo>
                <a:lnTo>
                  <a:pt x="39" y="1012"/>
                </a:lnTo>
                <a:lnTo>
                  <a:pt x="55" y="1008"/>
                </a:lnTo>
                <a:lnTo>
                  <a:pt x="65" y="1016"/>
                </a:lnTo>
                <a:lnTo>
                  <a:pt x="67" y="1028"/>
                </a:lnTo>
                <a:lnTo>
                  <a:pt x="65" y="1040"/>
                </a:lnTo>
                <a:lnTo>
                  <a:pt x="79" y="1060"/>
                </a:lnTo>
                <a:lnTo>
                  <a:pt x="81" y="1068"/>
                </a:lnTo>
                <a:lnTo>
                  <a:pt x="88" y="1068"/>
                </a:lnTo>
                <a:lnTo>
                  <a:pt x="96" y="1074"/>
                </a:lnTo>
                <a:lnTo>
                  <a:pt x="96" y="1078"/>
                </a:lnTo>
                <a:lnTo>
                  <a:pt x="86" y="1086"/>
                </a:lnTo>
                <a:lnTo>
                  <a:pt x="75" y="1082"/>
                </a:lnTo>
                <a:lnTo>
                  <a:pt x="71" y="1086"/>
                </a:lnTo>
                <a:lnTo>
                  <a:pt x="79" y="1114"/>
                </a:lnTo>
                <a:lnTo>
                  <a:pt x="112" y="1108"/>
                </a:lnTo>
                <a:lnTo>
                  <a:pt x="122" y="1122"/>
                </a:lnTo>
                <a:lnTo>
                  <a:pt x="118" y="1126"/>
                </a:lnTo>
                <a:lnTo>
                  <a:pt x="120" y="1136"/>
                </a:lnTo>
                <a:lnTo>
                  <a:pt x="133" y="1138"/>
                </a:lnTo>
                <a:lnTo>
                  <a:pt x="141" y="1160"/>
                </a:lnTo>
                <a:lnTo>
                  <a:pt x="159" y="1164"/>
                </a:lnTo>
                <a:lnTo>
                  <a:pt x="171" y="1160"/>
                </a:lnTo>
                <a:lnTo>
                  <a:pt x="183" y="1172"/>
                </a:lnTo>
                <a:lnTo>
                  <a:pt x="188" y="1170"/>
                </a:lnTo>
                <a:lnTo>
                  <a:pt x="218" y="1182"/>
                </a:lnTo>
                <a:lnTo>
                  <a:pt x="216" y="1184"/>
                </a:lnTo>
                <a:lnTo>
                  <a:pt x="218" y="1192"/>
                </a:lnTo>
                <a:lnTo>
                  <a:pt x="210" y="1196"/>
                </a:lnTo>
                <a:lnTo>
                  <a:pt x="216" y="1202"/>
                </a:lnTo>
                <a:lnTo>
                  <a:pt x="210" y="1206"/>
                </a:lnTo>
                <a:lnTo>
                  <a:pt x="212" y="1210"/>
                </a:lnTo>
                <a:lnTo>
                  <a:pt x="214" y="1216"/>
                </a:lnTo>
                <a:lnTo>
                  <a:pt x="210" y="1228"/>
                </a:lnTo>
                <a:lnTo>
                  <a:pt x="196" y="1226"/>
                </a:lnTo>
                <a:lnTo>
                  <a:pt x="186" y="1238"/>
                </a:lnTo>
                <a:lnTo>
                  <a:pt x="186" y="1244"/>
                </a:lnTo>
                <a:lnTo>
                  <a:pt x="202" y="1244"/>
                </a:lnTo>
                <a:lnTo>
                  <a:pt x="204" y="1248"/>
                </a:lnTo>
                <a:lnTo>
                  <a:pt x="190" y="1254"/>
                </a:lnTo>
                <a:lnTo>
                  <a:pt x="190" y="1256"/>
                </a:lnTo>
                <a:lnTo>
                  <a:pt x="179" y="1258"/>
                </a:lnTo>
                <a:lnTo>
                  <a:pt x="179" y="1260"/>
                </a:lnTo>
                <a:lnTo>
                  <a:pt x="190" y="1272"/>
                </a:lnTo>
                <a:lnTo>
                  <a:pt x="183" y="1274"/>
                </a:lnTo>
                <a:lnTo>
                  <a:pt x="173" y="1288"/>
                </a:lnTo>
                <a:lnTo>
                  <a:pt x="165" y="1288"/>
                </a:lnTo>
                <a:lnTo>
                  <a:pt x="161" y="1292"/>
                </a:lnTo>
                <a:lnTo>
                  <a:pt x="173" y="1306"/>
                </a:lnTo>
                <a:lnTo>
                  <a:pt x="196" y="1316"/>
                </a:lnTo>
                <a:lnTo>
                  <a:pt x="212" y="1332"/>
                </a:lnTo>
                <a:lnTo>
                  <a:pt x="226" y="1330"/>
                </a:lnTo>
                <a:lnTo>
                  <a:pt x="243" y="1338"/>
                </a:lnTo>
                <a:lnTo>
                  <a:pt x="263" y="1340"/>
                </a:lnTo>
                <a:lnTo>
                  <a:pt x="281" y="1352"/>
                </a:lnTo>
                <a:lnTo>
                  <a:pt x="300" y="1350"/>
                </a:lnTo>
                <a:lnTo>
                  <a:pt x="308" y="1354"/>
                </a:lnTo>
                <a:lnTo>
                  <a:pt x="308" y="1362"/>
                </a:lnTo>
                <a:lnTo>
                  <a:pt x="320" y="1368"/>
                </a:lnTo>
                <a:lnTo>
                  <a:pt x="332" y="1376"/>
                </a:lnTo>
                <a:lnTo>
                  <a:pt x="335" y="1382"/>
                </a:lnTo>
                <a:lnTo>
                  <a:pt x="341" y="1384"/>
                </a:lnTo>
                <a:lnTo>
                  <a:pt x="355" y="1370"/>
                </a:lnTo>
                <a:lnTo>
                  <a:pt x="339" y="1342"/>
                </a:lnTo>
                <a:lnTo>
                  <a:pt x="341" y="1324"/>
                </a:lnTo>
                <a:lnTo>
                  <a:pt x="337" y="1330"/>
                </a:lnTo>
                <a:lnTo>
                  <a:pt x="326" y="1308"/>
                </a:lnTo>
                <a:lnTo>
                  <a:pt x="335" y="1290"/>
                </a:lnTo>
                <a:lnTo>
                  <a:pt x="337" y="1280"/>
                </a:lnTo>
                <a:lnTo>
                  <a:pt x="339" y="1280"/>
                </a:lnTo>
                <a:lnTo>
                  <a:pt x="341" y="1270"/>
                </a:lnTo>
                <a:lnTo>
                  <a:pt x="339" y="1266"/>
                </a:lnTo>
                <a:lnTo>
                  <a:pt x="345" y="1266"/>
                </a:lnTo>
                <a:lnTo>
                  <a:pt x="349" y="1278"/>
                </a:lnTo>
                <a:lnTo>
                  <a:pt x="353" y="1276"/>
                </a:lnTo>
                <a:lnTo>
                  <a:pt x="359" y="1266"/>
                </a:lnTo>
                <a:lnTo>
                  <a:pt x="347" y="1260"/>
                </a:lnTo>
                <a:lnTo>
                  <a:pt x="349" y="1254"/>
                </a:lnTo>
                <a:lnTo>
                  <a:pt x="359" y="1254"/>
                </a:lnTo>
                <a:lnTo>
                  <a:pt x="357" y="1238"/>
                </a:lnTo>
                <a:lnTo>
                  <a:pt x="349" y="1228"/>
                </a:lnTo>
                <a:lnTo>
                  <a:pt x="337" y="1230"/>
                </a:lnTo>
                <a:lnTo>
                  <a:pt x="332" y="1216"/>
                </a:lnTo>
                <a:lnTo>
                  <a:pt x="322" y="1212"/>
                </a:lnTo>
                <a:lnTo>
                  <a:pt x="326" y="1200"/>
                </a:lnTo>
                <a:lnTo>
                  <a:pt x="332" y="1194"/>
                </a:lnTo>
                <a:lnTo>
                  <a:pt x="328" y="1188"/>
                </a:lnTo>
                <a:lnTo>
                  <a:pt x="330" y="1174"/>
                </a:lnTo>
                <a:lnTo>
                  <a:pt x="335" y="1170"/>
                </a:lnTo>
                <a:lnTo>
                  <a:pt x="339" y="1158"/>
                </a:lnTo>
                <a:lnTo>
                  <a:pt x="353" y="1178"/>
                </a:lnTo>
                <a:lnTo>
                  <a:pt x="361" y="1172"/>
                </a:lnTo>
                <a:lnTo>
                  <a:pt x="355" y="1156"/>
                </a:lnTo>
                <a:lnTo>
                  <a:pt x="369" y="1150"/>
                </a:lnTo>
                <a:lnTo>
                  <a:pt x="371" y="1142"/>
                </a:lnTo>
                <a:lnTo>
                  <a:pt x="383" y="1138"/>
                </a:lnTo>
                <a:lnTo>
                  <a:pt x="390" y="1128"/>
                </a:lnTo>
                <a:lnTo>
                  <a:pt x="400" y="1126"/>
                </a:lnTo>
                <a:lnTo>
                  <a:pt x="408" y="1132"/>
                </a:lnTo>
                <a:lnTo>
                  <a:pt x="412" y="1126"/>
                </a:lnTo>
                <a:lnTo>
                  <a:pt x="420" y="1126"/>
                </a:lnTo>
                <a:lnTo>
                  <a:pt x="422" y="1132"/>
                </a:lnTo>
                <a:lnTo>
                  <a:pt x="439" y="1132"/>
                </a:lnTo>
                <a:lnTo>
                  <a:pt x="449" y="1144"/>
                </a:lnTo>
                <a:lnTo>
                  <a:pt x="455" y="1158"/>
                </a:lnTo>
                <a:lnTo>
                  <a:pt x="457" y="1156"/>
                </a:lnTo>
                <a:lnTo>
                  <a:pt x="455" y="1148"/>
                </a:lnTo>
                <a:lnTo>
                  <a:pt x="459" y="1144"/>
                </a:lnTo>
                <a:lnTo>
                  <a:pt x="475" y="1156"/>
                </a:lnTo>
                <a:lnTo>
                  <a:pt x="492" y="1144"/>
                </a:lnTo>
                <a:lnTo>
                  <a:pt x="504" y="1148"/>
                </a:lnTo>
                <a:lnTo>
                  <a:pt x="508" y="1146"/>
                </a:lnTo>
                <a:lnTo>
                  <a:pt x="516" y="1142"/>
                </a:lnTo>
                <a:lnTo>
                  <a:pt x="526" y="1154"/>
                </a:lnTo>
                <a:lnTo>
                  <a:pt x="536" y="1158"/>
                </a:lnTo>
                <a:lnTo>
                  <a:pt x="547" y="1150"/>
                </a:lnTo>
                <a:lnTo>
                  <a:pt x="561" y="1154"/>
                </a:lnTo>
                <a:lnTo>
                  <a:pt x="569" y="1152"/>
                </a:lnTo>
                <a:lnTo>
                  <a:pt x="573" y="1138"/>
                </a:lnTo>
                <a:lnTo>
                  <a:pt x="571" y="1136"/>
                </a:lnTo>
                <a:lnTo>
                  <a:pt x="563" y="1134"/>
                </a:lnTo>
                <a:lnTo>
                  <a:pt x="551" y="1128"/>
                </a:lnTo>
                <a:lnTo>
                  <a:pt x="545" y="1120"/>
                </a:lnTo>
                <a:lnTo>
                  <a:pt x="561" y="1112"/>
                </a:lnTo>
                <a:lnTo>
                  <a:pt x="563" y="1106"/>
                </a:lnTo>
                <a:lnTo>
                  <a:pt x="557" y="1098"/>
                </a:lnTo>
                <a:lnTo>
                  <a:pt x="563" y="1092"/>
                </a:lnTo>
                <a:lnTo>
                  <a:pt x="581" y="1088"/>
                </a:lnTo>
                <a:lnTo>
                  <a:pt x="567" y="1082"/>
                </a:lnTo>
                <a:lnTo>
                  <a:pt x="565" y="1078"/>
                </a:lnTo>
                <a:lnTo>
                  <a:pt x="571" y="1074"/>
                </a:lnTo>
                <a:lnTo>
                  <a:pt x="563" y="1074"/>
                </a:lnTo>
                <a:lnTo>
                  <a:pt x="565" y="1068"/>
                </a:lnTo>
                <a:lnTo>
                  <a:pt x="561" y="1064"/>
                </a:lnTo>
                <a:lnTo>
                  <a:pt x="588" y="1066"/>
                </a:lnTo>
                <a:lnTo>
                  <a:pt x="606" y="1056"/>
                </a:lnTo>
                <a:lnTo>
                  <a:pt x="612" y="1058"/>
                </a:lnTo>
                <a:lnTo>
                  <a:pt x="626" y="1050"/>
                </a:lnTo>
                <a:lnTo>
                  <a:pt x="636" y="1044"/>
                </a:lnTo>
                <a:lnTo>
                  <a:pt x="681" y="1034"/>
                </a:lnTo>
                <a:lnTo>
                  <a:pt x="683" y="1028"/>
                </a:lnTo>
                <a:lnTo>
                  <a:pt x="694" y="1022"/>
                </a:lnTo>
                <a:lnTo>
                  <a:pt x="726" y="1028"/>
                </a:lnTo>
                <a:lnTo>
                  <a:pt x="728" y="1040"/>
                </a:lnTo>
                <a:lnTo>
                  <a:pt x="732" y="1044"/>
                </a:lnTo>
                <a:lnTo>
                  <a:pt x="728" y="1054"/>
                </a:lnTo>
                <a:lnTo>
                  <a:pt x="730" y="1060"/>
                </a:lnTo>
                <a:lnTo>
                  <a:pt x="745" y="1056"/>
                </a:lnTo>
                <a:lnTo>
                  <a:pt x="745" y="1052"/>
                </a:lnTo>
                <a:lnTo>
                  <a:pt x="751" y="1058"/>
                </a:lnTo>
                <a:lnTo>
                  <a:pt x="749" y="1064"/>
                </a:lnTo>
                <a:lnTo>
                  <a:pt x="755" y="1064"/>
                </a:lnTo>
                <a:lnTo>
                  <a:pt x="753" y="1060"/>
                </a:lnTo>
                <a:lnTo>
                  <a:pt x="755" y="1060"/>
                </a:lnTo>
                <a:lnTo>
                  <a:pt x="765" y="1064"/>
                </a:lnTo>
                <a:lnTo>
                  <a:pt x="771" y="1062"/>
                </a:lnTo>
                <a:lnTo>
                  <a:pt x="773" y="1066"/>
                </a:lnTo>
                <a:lnTo>
                  <a:pt x="765" y="1074"/>
                </a:lnTo>
                <a:lnTo>
                  <a:pt x="767" y="1078"/>
                </a:lnTo>
                <a:lnTo>
                  <a:pt x="785" y="1076"/>
                </a:lnTo>
                <a:lnTo>
                  <a:pt x="802" y="1058"/>
                </a:lnTo>
                <a:lnTo>
                  <a:pt x="822" y="1050"/>
                </a:lnTo>
                <a:lnTo>
                  <a:pt x="824" y="1056"/>
                </a:lnTo>
                <a:lnTo>
                  <a:pt x="818" y="1058"/>
                </a:lnTo>
                <a:lnTo>
                  <a:pt x="818" y="1064"/>
                </a:lnTo>
                <a:lnTo>
                  <a:pt x="841" y="1084"/>
                </a:lnTo>
                <a:lnTo>
                  <a:pt x="879" y="1152"/>
                </a:lnTo>
                <a:lnTo>
                  <a:pt x="889" y="1140"/>
                </a:lnTo>
                <a:lnTo>
                  <a:pt x="896" y="1144"/>
                </a:lnTo>
                <a:lnTo>
                  <a:pt x="900" y="1152"/>
                </a:lnTo>
                <a:lnTo>
                  <a:pt x="920" y="1154"/>
                </a:lnTo>
                <a:lnTo>
                  <a:pt x="934" y="1146"/>
                </a:lnTo>
                <a:lnTo>
                  <a:pt x="963" y="1182"/>
                </a:lnTo>
                <a:lnTo>
                  <a:pt x="979" y="1186"/>
                </a:lnTo>
                <a:lnTo>
                  <a:pt x="987" y="1180"/>
                </a:lnTo>
                <a:lnTo>
                  <a:pt x="994" y="1194"/>
                </a:lnTo>
                <a:lnTo>
                  <a:pt x="992" y="1204"/>
                </a:lnTo>
                <a:lnTo>
                  <a:pt x="1000" y="1206"/>
                </a:lnTo>
                <a:lnTo>
                  <a:pt x="1006" y="1200"/>
                </a:lnTo>
                <a:lnTo>
                  <a:pt x="1014" y="1188"/>
                </a:lnTo>
                <a:lnTo>
                  <a:pt x="1073" y="1158"/>
                </a:lnTo>
                <a:lnTo>
                  <a:pt x="1112" y="1162"/>
                </a:lnTo>
                <a:lnTo>
                  <a:pt x="1122" y="1174"/>
                </a:lnTo>
                <a:lnTo>
                  <a:pt x="1171" y="1174"/>
                </a:lnTo>
                <a:lnTo>
                  <a:pt x="1175" y="1172"/>
                </a:lnTo>
                <a:lnTo>
                  <a:pt x="1173" y="1162"/>
                </a:lnTo>
                <a:lnTo>
                  <a:pt x="1177" y="1156"/>
                </a:lnTo>
                <a:lnTo>
                  <a:pt x="1173" y="1136"/>
                </a:lnTo>
                <a:lnTo>
                  <a:pt x="1194" y="1116"/>
                </a:lnTo>
                <a:lnTo>
                  <a:pt x="1240" y="1134"/>
                </a:lnTo>
                <a:lnTo>
                  <a:pt x="1244" y="1154"/>
                </a:lnTo>
                <a:lnTo>
                  <a:pt x="1257" y="1164"/>
                </a:lnTo>
                <a:lnTo>
                  <a:pt x="1267" y="1168"/>
                </a:lnTo>
                <a:lnTo>
                  <a:pt x="1291" y="1158"/>
                </a:lnTo>
                <a:lnTo>
                  <a:pt x="1300" y="1160"/>
                </a:lnTo>
                <a:lnTo>
                  <a:pt x="1340" y="1178"/>
                </a:lnTo>
                <a:lnTo>
                  <a:pt x="1351" y="1190"/>
                </a:lnTo>
                <a:lnTo>
                  <a:pt x="1387" y="1196"/>
                </a:lnTo>
                <a:lnTo>
                  <a:pt x="1422" y="1186"/>
                </a:lnTo>
                <a:lnTo>
                  <a:pt x="1447" y="1168"/>
                </a:lnTo>
                <a:lnTo>
                  <a:pt x="1467" y="1178"/>
                </a:lnTo>
                <a:lnTo>
                  <a:pt x="1479" y="1174"/>
                </a:lnTo>
                <a:lnTo>
                  <a:pt x="1502" y="1186"/>
                </a:lnTo>
                <a:lnTo>
                  <a:pt x="1526" y="1172"/>
                </a:lnTo>
                <a:lnTo>
                  <a:pt x="1538" y="1134"/>
                </a:lnTo>
                <a:lnTo>
                  <a:pt x="1549" y="1122"/>
                </a:lnTo>
                <a:lnTo>
                  <a:pt x="1549" y="1108"/>
                </a:lnTo>
                <a:lnTo>
                  <a:pt x="1538" y="1110"/>
                </a:lnTo>
                <a:lnTo>
                  <a:pt x="1540" y="1104"/>
                </a:lnTo>
                <a:lnTo>
                  <a:pt x="1553" y="1088"/>
                </a:lnTo>
                <a:lnTo>
                  <a:pt x="1563" y="1086"/>
                </a:lnTo>
                <a:lnTo>
                  <a:pt x="1598" y="1080"/>
                </a:lnTo>
                <a:lnTo>
                  <a:pt x="1612" y="1090"/>
                </a:lnTo>
                <a:lnTo>
                  <a:pt x="1632" y="1094"/>
                </a:lnTo>
                <a:lnTo>
                  <a:pt x="1644" y="1114"/>
                </a:lnTo>
                <a:lnTo>
                  <a:pt x="1657" y="1152"/>
                </a:lnTo>
                <a:lnTo>
                  <a:pt x="1663" y="1178"/>
                </a:lnTo>
                <a:lnTo>
                  <a:pt x="1663" y="1184"/>
                </a:lnTo>
                <a:lnTo>
                  <a:pt x="1691" y="1188"/>
                </a:lnTo>
                <a:lnTo>
                  <a:pt x="1695" y="1190"/>
                </a:lnTo>
                <a:lnTo>
                  <a:pt x="1712" y="1202"/>
                </a:lnTo>
                <a:lnTo>
                  <a:pt x="1722" y="1232"/>
                </a:lnTo>
                <a:lnTo>
                  <a:pt x="1740" y="1234"/>
                </a:lnTo>
                <a:lnTo>
                  <a:pt x="1746" y="1232"/>
                </a:lnTo>
                <a:lnTo>
                  <a:pt x="1785" y="1214"/>
                </a:lnTo>
                <a:lnTo>
                  <a:pt x="1783" y="1236"/>
                </a:lnTo>
                <a:lnTo>
                  <a:pt x="1775" y="1242"/>
                </a:lnTo>
                <a:lnTo>
                  <a:pt x="1767" y="1272"/>
                </a:lnTo>
                <a:lnTo>
                  <a:pt x="1755" y="1296"/>
                </a:lnTo>
                <a:lnTo>
                  <a:pt x="1751" y="1298"/>
                </a:lnTo>
                <a:lnTo>
                  <a:pt x="1736" y="1294"/>
                </a:lnTo>
                <a:lnTo>
                  <a:pt x="1720" y="1306"/>
                </a:lnTo>
                <a:lnTo>
                  <a:pt x="1726" y="1320"/>
                </a:lnTo>
                <a:lnTo>
                  <a:pt x="1724" y="1338"/>
                </a:lnTo>
                <a:lnTo>
                  <a:pt x="1714" y="1350"/>
                </a:lnTo>
                <a:lnTo>
                  <a:pt x="1714" y="1356"/>
                </a:lnTo>
                <a:lnTo>
                  <a:pt x="1716" y="1360"/>
                </a:lnTo>
                <a:lnTo>
                  <a:pt x="1718" y="1358"/>
                </a:lnTo>
                <a:lnTo>
                  <a:pt x="1716" y="1354"/>
                </a:lnTo>
                <a:lnTo>
                  <a:pt x="1726" y="1354"/>
                </a:lnTo>
                <a:lnTo>
                  <a:pt x="1736" y="1336"/>
                </a:lnTo>
                <a:lnTo>
                  <a:pt x="1738" y="1344"/>
                </a:lnTo>
                <a:lnTo>
                  <a:pt x="1744" y="1340"/>
                </a:lnTo>
                <a:lnTo>
                  <a:pt x="1744" y="1350"/>
                </a:lnTo>
                <a:lnTo>
                  <a:pt x="1759" y="1354"/>
                </a:lnTo>
                <a:lnTo>
                  <a:pt x="1789" y="1336"/>
                </a:lnTo>
                <a:lnTo>
                  <a:pt x="1832" y="1280"/>
                </a:lnTo>
                <a:lnTo>
                  <a:pt x="1846" y="1252"/>
                </a:lnTo>
                <a:lnTo>
                  <a:pt x="1875" y="1214"/>
                </a:lnTo>
                <a:lnTo>
                  <a:pt x="1881" y="1174"/>
                </a:lnTo>
                <a:lnTo>
                  <a:pt x="1877" y="1156"/>
                </a:lnTo>
                <a:lnTo>
                  <a:pt x="1883" y="1136"/>
                </a:lnTo>
                <a:lnTo>
                  <a:pt x="1895" y="1116"/>
                </a:lnTo>
                <a:lnTo>
                  <a:pt x="1889" y="1110"/>
                </a:lnTo>
                <a:lnTo>
                  <a:pt x="1891" y="1104"/>
                </a:lnTo>
                <a:lnTo>
                  <a:pt x="1889" y="1096"/>
                </a:lnTo>
                <a:lnTo>
                  <a:pt x="1869" y="1088"/>
                </a:lnTo>
                <a:lnTo>
                  <a:pt x="1889" y="1092"/>
                </a:lnTo>
                <a:lnTo>
                  <a:pt x="1893" y="1084"/>
                </a:lnTo>
                <a:lnTo>
                  <a:pt x="1875" y="1072"/>
                </a:lnTo>
                <a:lnTo>
                  <a:pt x="1865" y="1058"/>
                </a:lnTo>
                <a:lnTo>
                  <a:pt x="1850" y="1056"/>
                </a:lnTo>
                <a:lnTo>
                  <a:pt x="1848" y="1070"/>
                </a:lnTo>
                <a:lnTo>
                  <a:pt x="1842" y="1080"/>
                </a:lnTo>
                <a:lnTo>
                  <a:pt x="1846" y="1068"/>
                </a:lnTo>
                <a:lnTo>
                  <a:pt x="1840" y="1074"/>
                </a:lnTo>
                <a:lnTo>
                  <a:pt x="1824" y="1078"/>
                </a:lnTo>
                <a:lnTo>
                  <a:pt x="1832" y="1068"/>
                </a:lnTo>
                <a:lnTo>
                  <a:pt x="1826" y="1062"/>
                </a:lnTo>
                <a:lnTo>
                  <a:pt x="1832" y="1056"/>
                </a:lnTo>
                <a:lnTo>
                  <a:pt x="1824" y="1058"/>
                </a:lnTo>
                <a:lnTo>
                  <a:pt x="1824" y="1066"/>
                </a:lnTo>
                <a:lnTo>
                  <a:pt x="1816" y="1072"/>
                </a:lnTo>
                <a:lnTo>
                  <a:pt x="1816" y="1048"/>
                </a:lnTo>
                <a:lnTo>
                  <a:pt x="1799" y="1050"/>
                </a:lnTo>
                <a:lnTo>
                  <a:pt x="1791" y="1044"/>
                </a:lnTo>
                <a:lnTo>
                  <a:pt x="1793" y="1038"/>
                </a:lnTo>
                <a:lnTo>
                  <a:pt x="1832" y="1002"/>
                </a:lnTo>
                <a:lnTo>
                  <a:pt x="1844" y="982"/>
                </a:lnTo>
                <a:lnTo>
                  <a:pt x="1875" y="952"/>
                </a:lnTo>
                <a:lnTo>
                  <a:pt x="1883" y="936"/>
                </a:lnTo>
                <a:lnTo>
                  <a:pt x="1908" y="910"/>
                </a:lnTo>
                <a:lnTo>
                  <a:pt x="1922" y="902"/>
                </a:lnTo>
                <a:lnTo>
                  <a:pt x="1961" y="900"/>
                </a:lnTo>
                <a:lnTo>
                  <a:pt x="1971" y="908"/>
                </a:lnTo>
                <a:lnTo>
                  <a:pt x="1977" y="898"/>
                </a:lnTo>
                <a:lnTo>
                  <a:pt x="1995" y="904"/>
                </a:lnTo>
                <a:lnTo>
                  <a:pt x="2008" y="900"/>
                </a:lnTo>
                <a:lnTo>
                  <a:pt x="2012" y="906"/>
                </a:lnTo>
                <a:lnTo>
                  <a:pt x="2016" y="904"/>
                </a:lnTo>
                <a:lnTo>
                  <a:pt x="2014" y="898"/>
                </a:lnTo>
                <a:lnTo>
                  <a:pt x="2020" y="896"/>
                </a:lnTo>
                <a:lnTo>
                  <a:pt x="2018" y="892"/>
                </a:lnTo>
                <a:lnTo>
                  <a:pt x="2022" y="888"/>
                </a:lnTo>
                <a:lnTo>
                  <a:pt x="2050" y="898"/>
                </a:lnTo>
                <a:lnTo>
                  <a:pt x="2059" y="894"/>
                </a:lnTo>
                <a:lnTo>
                  <a:pt x="2071" y="904"/>
                </a:lnTo>
                <a:lnTo>
                  <a:pt x="2053" y="910"/>
                </a:lnTo>
                <a:lnTo>
                  <a:pt x="2059" y="918"/>
                </a:lnTo>
                <a:lnTo>
                  <a:pt x="2077" y="912"/>
                </a:lnTo>
                <a:lnTo>
                  <a:pt x="2083" y="916"/>
                </a:lnTo>
                <a:lnTo>
                  <a:pt x="2095" y="906"/>
                </a:lnTo>
                <a:lnTo>
                  <a:pt x="2116" y="908"/>
                </a:lnTo>
                <a:lnTo>
                  <a:pt x="2120" y="908"/>
                </a:lnTo>
                <a:lnTo>
                  <a:pt x="2118" y="902"/>
                </a:lnTo>
                <a:lnTo>
                  <a:pt x="2104" y="896"/>
                </a:lnTo>
                <a:lnTo>
                  <a:pt x="2106" y="892"/>
                </a:lnTo>
                <a:lnTo>
                  <a:pt x="2104" y="886"/>
                </a:lnTo>
                <a:lnTo>
                  <a:pt x="2155" y="820"/>
                </a:lnTo>
                <a:lnTo>
                  <a:pt x="2185" y="812"/>
                </a:lnTo>
                <a:lnTo>
                  <a:pt x="2199" y="820"/>
                </a:lnTo>
                <a:lnTo>
                  <a:pt x="2206" y="812"/>
                </a:lnTo>
                <a:lnTo>
                  <a:pt x="2199" y="834"/>
                </a:lnTo>
                <a:lnTo>
                  <a:pt x="2201" y="840"/>
                </a:lnTo>
                <a:lnTo>
                  <a:pt x="2199" y="846"/>
                </a:lnTo>
                <a:lnTo>
                  <a:pt x="2206" y="844"/>
                </a:lnTo>
                <a:lnTo>
                  <a:pt x="2203" y="860"/>
                </a:lnTo>
                <a:lnTo>
                  <a:pt x="2240" y="824"/>
                </a:lnTo>
                <a:lnTo>
                  <a:pt x="2248" y="820"/>
                </a:lnTo>
                <a:lnTo>
                  <a:pt x="2252" y="826"/>
                </a:lnTo>
                <a:lnTo>
                  <a:pt x="2254" y="820"/>
                </a:lnTo>
                <a:lnTo>
                  <a:pt x="2250" y="816"/>
                </a:lnTo>
                <a:lnTo>
                  <a:pt x="2255" y="794"/>
                </a:lnTo>
                <a:lnTo>
                  <a:pt x="2273" y="784"/>
                </a:lnTo>
                <a:lnTo>
                  <a:pt x="2283" y="790"/>
                </a:lnTo>
                <a:lnTo>
                  <a:pt x="2269" y="802"/>
                </a:lnTo>
                <a:lnTo>
                  <a:pt x="2263" y="836"/>
                </a:lnTo>
                <a:lnTo>
                  <a:pt x="2259" y="842"/>
                </a:lnTo>
                <a:lnTo>
                  <a:pt x="2261" y="848"/>
                </a:lnTo>
                <a:lnTo>
                  <a:pt x="2232" y="864"/>
                </a:lnTo>
                <a:lnTo>
                  <a:pt x="2230" y="872"/>
                </a:lnTo>
                <a:lnTo>
                  <a:pt x="2208" y="894"/>
                </a:lnTo>
                <a:lnTo>
                  <a:pt x="2173" y="942"/>
                </a:lnTo>
                <a:lnTo>
                  <a:pt x="2157" y="952"/>
                </a:lnTo>
                <a:lnTo>
                  <a:pt x="2150" y="950"/>
                </a:lnTo>
                <a:lnTo>
                  <a:pt x="2152" y="960"/>
                </a:lnTo>
                <a:lnTo>
                  <a:pt x="2148" y="972"/>
                </a:lnTo>
                <a:lnTo>
                  <a:pt x="2132" y="986"/>
                </a:lnTo>
                <a:lnTo>
                  <a:pt x="2128" y="1008"/>
                </a:lnTo>
                <a:lnTo>
                  <a:pt x="2128" y="1046"/>
                </a:lnTo>
                <a:lnTo>
                  <a:pt x="2148" y="1150"/>
                </a:lnTo>
                <a:lnTo>
                  <a:pt x="2171" y="1124"/>
                </a:lnTo>
                <a:lnTo>
                  <a:pt x="2175" y="1106"/>
                </a:lnTo>
                <a:lnTo>
                  <a:pt x="2181" y="1096"/>
                </a:lnTo>
                <a:lnTo>
                  <a:pt x="2195" y="1088"/>
                </a:lnTo>
                <a:lnTo>
                  <a:pt x="2201" y="1090"/>
                </a:lnTo>
                <a:lnTo>
                  <a:pt x="2199" y="1064"/>
                </a:lnTo>
                <a:lnTo>
                  <a:pt x="2216" y="1050"/>
                </a:lnTo>
                <a:lnTo>
                  <a:pt x="2226" y="1050"/>
                </a:lnTo>
                <a:lnTo>
                  <a:pt x="2234" y="1044"/>
                </a:lnTo>
                <a:lnTo>
                  <a:pt x="2228" y="1022"/>
                </a:lnTo>
                <a:lnTo>
                  <a:pt x="2232" y="1008"/>
                </a:lnTo>
                <a:lnTo>
                  <a:pt x="2240" y="1000"/>
                </a:lnTo>
                <a:lnTo>
                  <a:pt x="2238" y="998"/>
                </a:lnTo>
                <a:lnTo>
                  <a:pt x="2238" y="996"/>
                </a:lnTo>
                <a:lnTo>
                  <a:pt x="2248" y="990"/>
                </a:lnTo>
                <a:lnTo>
                  <a:pt x="2244" y="1000"/>
                </a:lnTo>
                <a:lnTo>
                  <a:pt x="2250" y="1006"/>
                </a:lnTo>
                <a:lnTo>
                  <a:pt x="2254" y="998"/>
                </a:lnTo>
                <a:lnTo>
                  <a:pt x="2254" y="988"/>
                </a:lnTo>
                <a:lnTo>
                  <a:pt x="2246" y="984"/>
                </a:lnTo>
                <a:lnTo>
                  <a:pt x="2246" y="972"/>
                </a:lnTo>
                <a:lnTo>
                  <a:pt x="2254" y="952"/>
                </a:lnTo>
                <a:lnTo>
                  <a:pt x="2244" y="946"/>
                </a:lnTo>
                <a:lnTo>
                  <a:pt x="2238" y="954"/>
                </a:lnTo>
                <a:lnTo>
                  <a:pt x="2232" y="948"/>
                </a:lnTo>
                <a:lnTo>
                  <a:pt x="2238" y="928"/>
                </a:lnTo>
                <a:lnTo>
                  <a:pt x="2248" y="910"/>
                </a:lnTo>
                <a:lnTo>
                  <a:pt x="2252" y="910"/>
                </a:lnTo>
                <a:lnTo>
                  <a:pt x="2259" y="884"/>
                </a:lnTo>
                <a:lnTo>
                  <a:pt x="2275" y="878"/>
                </a:lnTo>
                <a:lnTo>
                  <a:pt x="2283" y="886"/>
                </a:lnTo>
                <a:lnTo>
                  <a:pt x="2285" y="876"/>
                </a:lnTo>
                <a:lnTo>
                  <a:pt x="2303" y="862"/>
                </a:lnTo>
                <a:lnTo>
                  <a:pt x="2303" y="886"/>
                </a:lnTo>
                <a:lnTo>
                  <a:pt x="2316" y="866"/>
                </a:lnTo>
                <a:lnTo>
                  <a:pt x="2334" y="858"/>
                </a:lnTo>
                <a:lnTo>
                  <a:pt x="2355" y="862"/>
                </a:lnTo>
                <a:lnTo>
                  <a:pt x="2371" y="880"/>
                </a:lnTo>
                <a:lnTo>
                  <a:pt x="2375" y="864"/>
                </a:lnTo>
                <a:lnTo>
                  <a:pt x="2405" y="844"/>
                </a:lnTo>
                <a:lnTo>
                  <a:pt x="2405" y="838"/>
                </a:lnTo>
                <a:lnTo>
                  <a:pt x="2418" y="830"/>
                </a:lnTo>
                <a:lnTo>
                  <a:pt x="2422" y="818"/>
                </a:lnTo>
                <a:lnTo>
                  <a:pt x="2430" y="822"/>
                </a:lnTo>
                <a:lnTo>
                  <a:pt x="2448" y="810"/>
                </a:lnTo>
                <a:lnTo>
                  <a:pt x="2450" y="804"/>
                </a:lnTo>
                <a:lnTo>
                  <a:pt x="2485" y="788"/>
                </a:lnTo>
                <a:lnTo>
                  <a:pt x="2487" y="788"/>
                </a:lnTo>
                <a:lnTo>
                  <a:pt x="2514" y="798"/>
                </a:lnTo>
                <a:lnTo>
                  <a:pt x="2522" y="782"/>
                </a:lnTo>
                <a:lnTo>
                  <a:pt x="2514" y="772"/>
                </a:lnTo>
                <a:lnTo>
                  <a:pt x="2520" y="770"/>
                </a:lnTo>
                <a:lnTo>
                  <a:pt x="2512" y="758"/>
                </a:lnTo>
                <a:lnTo>
                  <a:pt x="2508" y="736"/>
                </a:lnTo>
                <a:lnTo>
                  <a:pt x="2507" y="732"/>
                </a:lnTo>
                <a:lnTo>
                  <a:pt x="2503" y="722"/>
                </a:lnTo>
                <a:lnTo>
                  <a:pt x="2499" y="726"/>
                </a:lnTo>
                <a:lnTo>
                  <a:pt x="2491" y="720"/>
                </a:lnTo>
                <a:lnTo>
                  <a:pt x="2489" y="706"/>
                </a:lnTo>
                <a:lnTo>
                  <a:pt x="2507" y="712"/>
                </a:lnTo>
                <a:lnTo>
                  <a:pt x="2530" y="694"/>
                </a:lnTo>
                <a:lnTo>
                  <a:pt x="2530" y="52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535353"/>
              </a:solidFill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9ECAECC-7407-4432-B5F2-60AF3D01A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0648"/>
              </p:ext>
            </p:extLst>
          </p:nvPr>
        </p:nvGraphicFramePr>
        <p:xfrm>
          <a:off x="9105588" y="2083763"/>
          <a:ext cx="8640000" cy="3509010"/>
        </p:xfrm>
        <a:graphic>
          <a:graphicData uri="http://schemas.openxmlformats.org/drawingml/2006/table">
            <a:tbl>
              <a:tblPr>
                <a:tableStyleId>{6B2A6F4F-FC08-4382-A1D8-27071FDD6E49}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63964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7819390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108453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65800511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516246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436869582"/>
                    </a:ext>
                  </a:extLst>
                </a:gridCol>
              </a:tblGrid>
              <a:tr h="1835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Регион</a:t>
                      </a:r>
                      <a:endParaRPr lang="ru-RU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Средняя за 5 лет (2017-2021гг)</a:t>
                      </a:r>
                      <a:endParaRPr lang="ru-RU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Средняя доля от, %</a:t>
                      </a:r>
                      <a:endParaRPr lang="ru-RU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87492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Урожай</a:t>
                      </a:r>
                      <a:r>
                        <a:rPr lang="en-US" sz="1600" b="1" u="none" strike="noStrike" dirty="0">
                          <a:effectLst/>
                          <a:latin typeface="Proxima Nova" panose="020B0604020202020204" charset="0"/>
                        </a:rPr>
                        <a:t>-</a:t>
                      </a:r>
                      <a:r>
                        <a:rPr lang="ru-RU" sz="1600" b="1" u="none" strike="noStrike" dirty="0" err="1">
                          <a:effectLst/>
                          <a:latin typeface="Proxima Nova" panose="020B0604020202020204" charset="0"/>
                        </a:rPr>
                        <a:t>ность</a:t>
                      </a:r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, ц/га</a:t>
                      </a:r>
                      <a:endParaRPr lang="ru-RU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Валовой сбор, тыс.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roxima Nova" panose="020B0604020202020204" charset="0"/>
                          <a:ea typeface="Circe"/>
                          <a:cs typeface="Circe"/>
                          <a:sym typeface="Arial"/>
                        </a:rPr>
                        <a:t> </a:t>
                      </a:r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т</a:t>
                      </a:r>
                      <a:endParaRPr lang="ru-RU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Посевные площади, тыс. га</a:t>
                      </a:r>
                      <a:endParaRPr lang="ru-RU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Валового сбора</a:t>
                      </a: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Посевных площадей</a:t>
                      </a: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559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РОССИЙСКАЯ ФЕДЕРАЦИЯ</a:t>
                      </a:r>
                      <a:endParaRPr lang="ru-RU" sz="1800" b="1" i="0" u="none" strike="noStrike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16,2</a:t>
                      </a:r>
                      <a:endParaRPr lang="ru-RU" sz="2000" b="1" i="0" u="none" strike="noStrike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12 973,1</a:t>
                      </a:r>
                      <a:endParaRPr lang="ru-RU" sz="2000" b="1" i="0" u="none" strike="noStrike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8 607,2</a:t>
                      </a:r>
                      <a:endParaRPr lang="ru-RU" sz="2000" b="1" i="0" u="none" strike="noStrike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100,0%</a:t>
                      </a:r>
                      <a:endParaRPr lang="ru-RU" sz="2000" b="1" i="0" u="none" strike="noStrike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100,0%</a:t>
                      </a:r>
                      <a:endParaRPr lang="ru-RU" sz="2000" b="1" i="0" u="none" strike="noStrike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4111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Proxima Nova" panose="020B0604020202020204" charset="0"/>
                        </a:rPr>
                        <a:t>1. </a:t>
                      </a:r>
                      <a:r>
                        <a:rPr lang="ru-RU" sz="1800" b="1" u="none" strike="noStrike" dirty="0">
                          <a:effectLst/>
                          <a:latin typeface="Proxima Nova" panose="020B0604020202020204" charset="0"/>
                        </a:rPr>
                        <a:t>ПРИВОЛЖСКИЙ ФО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12,9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4 671,9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3 837,4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36,0%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44,6%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8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Proxima Nova" panose="020B0604020202020204" charset="0"/>
                        </a:rPr>
                        <a:t>2. </a:t>
                      </a:r>
                      <a:r>
                        <a:rPr lang="ru-RU" sz="1800" b="1" u="none" strike="noStrike" dirty="0">
                          <a:effectLst/>
                          <a:latin typeface="Proxima Nova" panose="020B0604020202020204" charset="0"/>
                        </a:rPr>
                        <a:t>ЮЖНЫЙ ФО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19,1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3 624,4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2 034,3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27,9%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23,6%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401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Proxima Nova" panose="020B0604020202020204" charset="0"/>
                        </a:rPr>
                        <a:t>3. </a:t>
                      </a:r>
                      <a:r>
                        <a:rPr lang="ru-RU" sz="1800" b="1" u="none" strike="noStrike" dirty="0">
                          <a:effectLst/>
                          <a:latin typeface="Proxima Nova" panose="020B0604020202020204" charset="0"/>
                        </a:rPr>
                        <a:t>ЦЕНТРАЛЬНЫЙ ФО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23,6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3 360,5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1 518,1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25,9%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17,6%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276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Proxima Nova" panose="020B0604020202020204" charset="0"/>
                        </a:rPr>
                        <a:t>4. </a:t>
                      </a:r>
                      <a:r>
                        <a:rPr lang="ru-RU" sz="1800" b="1" u="none" strike="noStrike" dirty="0">
                          <a:effectLst/>
                          <a:latin typeface="Proxima Nova" panose="020B0604020202020204" charset="0"/>
                        </a:rPr>
                        <a:t>СИБИРСКИЙ ФО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10,2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665,0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745,9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5,1%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8,7%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686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Proxima Nova" panose="020B0604020202020204" charset="0"/>
                        </a:rPr>
                        <a:t>5. </a:t>
                      </a:r>
                      <a:r>
                        <a:rPr lang="ru-RU" sz="1800" b="1" u="none" strike="noStrike" dirty="0">
                          <a:effectLst/>
                          <a:latin typeface="Proxima Nova" panose="020B0604020202020204" charset="0"/>
                        </a:rPr>
                        <a:t>СЕВЕРО-КАВКАЗСКИЙ ФО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16,7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559,3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362,9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4,3%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4,2%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9815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Proxima Nova" panose="020B0604020202020204" charset="0"/>
                        </a:rPr>
                        <a:t>6. </a:t>
                      </a:r>
                      <a:r>
                        <a:rPr lang="ru-RU" sz="1800" b="1" u="none" strike="noStrike" dirty="0">
                          <a:effectLst/>
                          <a:latin typeface="Proxima Nova" panose="020B0604020202020204" charset="0"/>
                        </a:rPr>
                        <a:t>УРАЛЬСКИЙ ФО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9,8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91,9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108,9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0,7%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1,3%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916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Proxima Nova" panose="020B0604020202020204" charset="0"/>
                        </a:rPr>
                        <a:t>7. </a:t>
                      </a:r>
                      <a:r>
                        <a:rPr lang="ru-RU" sz="1800" b="1" u="none" strike="noStrike" dirty="0">
                          <a:effectLst/>
                          <a:latin typeface="Proxima Nova" panose="020B0604020202020204" charset="0"/>
                        </a:rPr>
                        <a:t>ДАЛЬНЕВОСТОЧНЫЙ ФО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9,8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0,2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0,5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0,0%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0,0%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031718"/>
                  </a:ext>
                </a:extLst>
              </a:tr>
            </a:tbl>
          </a:graphicData>
        </a:graphic>
      </p:graphicFrame>
      <p:sp>
        <p:nvSpPr>
          <p:cNvPr id="67" name="Google Shape;2383;p121">
            <a:extLst>
              <a:ext uri="{FF2B5EF4-FFF2-40B4-BE49-F238E27FC236}">
                <a16:creationId xmlns:a16="http://schemas.microsoft.com/office/drawing/2014/main" id="{48483406-5159-4DD9-9CF1-DAF7DC1E2287}"/>
              </a:ext>
            </a:extLst>
          </p:cNvPr>
          <p:cNvSpPr/>
          <p:nvPr/>
        </p:nvSpPr>
        <p:spPr>
          <a:xfrm>
            <a:off x="574502" y="4970001"/>
            <a:ext cx="3960000" cy="144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3. </a:t>
            </a:r>
            <a:r>
              <a:rPr lang="ru-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Ц</a:t>
            </a:r>
            <a:r>
              <a:rPr lang="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ентральный ФО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Вал. сбор 3.36 млн.</a:t>
            </a:r>
            <a:r>
              <a:rPr lang="ru-RU" sz="1800" dirty="0">
                <a:effectLst/>
                <a:latin typeface="Proxima Nova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 </a:t>
            </a:r>
            <a:r>
              <a:rPr lang="ru-RU" sz="2800" dirty="0">
                <a:latin typeface="Proxima Nova" panose="020B0604020202020204" charset="0"/>
              </a:rPr>
              <a:t>т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 err="1">
                <a:latin typeface="Proxima Nova" panose="020B0604020202020204" charset="0"/>
              </a:rPr>
              <a:t>Урож</a:t>
            </a:r>
            <a:r>
              <a:rPr lang="ru-RU" sz="2800" dirty="0">
                <a:latin typeface="Proxima Nova" panose="020B0604020202020204" charset="0"/>
              </a:rPr>
              <a:t>. 23.6 ц/га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Доля 25.9%</a:t>
            </a:r>
            <a:endParaRPr sz="2800" dirty="0">
              <a:latin typeface="Proxima Nova" panose="020B0604020202020204" charset="0"/>
            </a:endParaRPr>
          </a:p>
        </p:txBody>
      </p:sp>
      <p:sp>
        <p:nvSpPr>
          <p:cNvPr id="68" name="Google Shape;2383;p121">
            <a:extLst>
              <a:ext uri="{FF2B5EF4-FFF2-40B4-BE49-F238E27FC236}">
                <a16:creationId xmlns:a16="http://schemas.microsoft.com/office/drawing/2014/main" id="{E08AFB18-8380-43A0-B0C9-25E5868C77EA}"/>
              </a:ext>
            </a:extLst>
          </p:cNvPr>
          <p:cNvSpPr/>
          <p:nvPr/>
        </p:nvSpPr>
        <p:spPr>
          <a:xfrm>
            <a:off x="712188" y="6929871"/>
            <a:ext cx="3960000" cy="144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2. </a:t>
            </a:r>
            <a:r>
              <a:rPr lang="ru-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Южный</a:t>
            </a:r>
            <a:r>
              <a:rPr lang="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ФО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Вал. сбор 3.62 млн.</a:t>
            </a:r>
            <a:r>
              <a:rPr lang="ru-RU" sz="1800" dirty="0">
                <a:effectLst/>
                <a:latin typeface="Proxima Nova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 </a:t>
            </a:r>
            <a:r>
              <a:rPr lang="ru-RU" sz="2800" dirty="0">
                <a:latin typeface="Proxima Nova" panose="020B0604020202020204" charset="0"/>
              </a:rPr>
              <a:t>т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 err="1">
                <a:latin typeface="Proxima Nova" panose="020B0604020202020204" charset="0"/>
              </a:rPr>
              <a:t>Урож</a:t>
            </a:r>
            <a:r>
              <a:rPr lang="ru-RU" sz="2800" dirty="0">
                <a:latin typeface="Proxima Nova" panose="020B0604020202020204" charset="0"/>
              </a:rPr>
              <a:t>. 19.1 ц/га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Доля 27.9%</a:t>
            </a:r>
            <a:endParaRPr sz="2800" dirty="0">
              <a:latin typeface="Proxima Nova" panose="020B0604020202020204" charset="0"/>
            </a:endParaRPr>
          </a:p>
        </p:txBody>
      </p:sp>
      <p:sp>
        <p:nvSpPr>
          <p:cNvPr id="69" name="Google Shape;2383;p121">
            <a:extLst>
              <a:ext uri="{FF2B5EF4-FFF2-40B4-BE49-F238E27FC236}">
                <a16:creationId xmlns:a16="http://schemas.microsoft.com/office/drawing/2014/main" id="{A037C046-CF09-449D-A064-AA29CF723C06}"/>
              </a:ext>
            </a:extLst>
          </p:cNvPr>
          <p:cNvSpPr/>
          <p:nvPr/>
        </p:nvSpPr>
        <p:spPr>
          <a:xfrm>
            <a:off x="5184000" y="7665455"/>
            <a:ext cx="4212000" cy="144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5. </a:t>
            </a:r>
            <a:r>
              <a:rPr lang="ru-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Северо-Кавказский</a:t>
            </a:r>
            <a:r>
              <a:rPr lang="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ФО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Вал. сбор 0.56 млн.</a:t>
            </a:r>
            <a:r>
              <a:rPr lang="ru-RU" sz="1800" dirty="0">
                <a:effectLst/>
                <a:latin typeface="Proxima Nova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 </a:t>
            </a:r>
            <a:r>
              <a:rPr lang="ru-RU" sz="2800" dirty="0">
                <a:latin typeface="Proxima Nova" panose="020B0604020202020204" charset="0"/>
              </a:rPr>
              <a:t>т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 err="1">
                <a:latin typeface="Proxima Nova" panose="020B0604020202020204" charset="0"/>
              </a:rPr>
              <a:t>Урож</a:t>
            </a:r>
            <a:r>
              <a:rPr lang="ru-RU" sz="2800" dirty="0">
                <a:latin typeface="Proxima Nova" panose="020B0604020202020204" charset="0"/>
              </a:rPr>
              <a:t>. 16.7 ц/га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Доля 4.3%</a:t>
            </a:r>
            <a:endParaRPr sz="2800" dirty="0">
              <a:latin typeface="Proxima Nova" panose="020B0604020202020204" charset="0"/>
            </a:endParaRPr>
          </a:p>
        </p:txBody>
      </p:sp>
      <p:sp>
        <p:nvSpPr>
          <p:cNvPr id="70" name="Google Shape;2383;p121">
            <a:extLst>
              <a:ext uri="{FF2B5EF4-FFF2-40B4-BE49-F238E27FC236}">
                <a16:creationId xmlns:a16="http://schemas.microsoft.com/office/drawing/2014/main" id="{D4FE0873-A0DC-4B4A-A14F-70CE2A0A2838}"/>
              </a:ext>
            </a:extLst>
          </p:cNvPr>
          <p:cNvSpPr/>
          <p:nvPr/>
        </p:nvSpPr>
        <p:spPr>
          <a:xfrm>
            <a:off x="11761369" y="7438092"/>
            <a:ext cx="4140000" cy="144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7. </a:t>
            </a:r>
            <a:r>
              <a:rPr lang="ru-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Дальневосточный</a:t>
            </a:r>
            <a:r>
              <a:rPr lang="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ФО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Вал. сбор 0.00 млн.</a:t>
            </a:r>
            <a:r>
              <a:rPr lang="ru-RU" sz="1800" dirty="0">
                <a:effectLst/>
                <a:latin typeface="Proxima Nova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 </a:t>
            </a:r>
            <a:r>
              <a:rPr lang="ru-RU" sz="2800" dirty="0">
                <a:latin typeface="Proxima Nova" panose="020B0604020202020204" charset="0"/>
              </a:rPr>
              <a:t>т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 err="1">
                <a:latin typeface="Proxima Nova" panose="020B0604020202020204" charset="0"/>
              </a:rPr>
              <a:t>Урож</a:t>
            </a:r>
            <a:r>
              <a:rPr lang="ru-RU" sz="2800" dirty="0">
                <a:latin typeface="Proxima Nova" panose="020B0604020202020204" charset="0"/>
              </a:rPr>
              <a:t>. 9.8 ц/га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Доля 0.0%</a:t>
            </a:r>
            <a:endParaRPr sz="2800" dirty="0">
              <a:latin typeface="Proxima Nova" panose="020B0604020202020204" charset="0"/>
            </a:endParaRPr>
          </a:p>
        </p:txBody>
      </p:sp>
      <p:sp>
        <p:nvSpPr>
          <p:cNvPr id="71" name="Google Shape;2383;p121">
            <a:extLst>
              <a:ext uri="{FF2B5EF4-FFF2-40B4-BE49-F238E27FC236}">
                <a16:creationId xmlns:a16="http://schemas.microsoft.com/office/drawing/2014/main" id="{E7C08C77-C910-4D7B-AD89-14A88A9C9ADB}"/>
              </a:ext>
            </a:extLst>
          </p:cNvPr>
          <p:cNvSpPr/>
          <p:nvPr/>
        </p:nvSpPr>
        <p:spPr>
          <a:xfrm>
            <a:off x="7969767" y="5710938"/>
            <a:ext cx="3960000" cy="144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4. </a:t>
            </a:r>
            <a:r>
              <a:rPr lang="ru-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Сибирский</a:t>
            </a:r>
            <a:r>
              <a:rPr lang="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ФО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Вал. сбор 0.67 млн.</a:t>
            </a:r>
            <a:r>
              <a:rPr lang="ru-RU" sz="1800" dirty="0">
                <a:effectLst/>
                <a:latin typeface="Proxima Nova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 </a:t>
            </a:r>
            <a:r>
              <a:rPr lang="ru-RU" sz="2800" dirty="0">
                <a:latin typeface="Proxima Nova" panose="020B0604020202020204" charset="0"/>
              </a:rPr>
              <a:t>т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 err="1">
                <a:latin typeface="Proxima Nova" panose="020B0604020202020204" charset="0"/>
              </a:rPr>
              <a:t>Урож</a:t>
            </a:r>
            <a:r>
              <a:rPr lang="ru-RU" sz="2800" dirty="0">
                <a:latin typeface="Proxima Nova" panose="020B0604020202020204" charset="0"/>
              </a:rPr>
              <a:t>. 10.2 ц/га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Доля 5.1%</a:t>
            </a:r>
            <a:endParaRPr sz="2800" dirty="0">
              <a:latin typeface="Proxima Nova" panose="020B0604020202020204" charset="0"/>
            </a:endParaRPr>
          </a:p>
        </p:txBody>
      </p:sp>
      <p:sp>
        <p:nvSpPr>
          <p:cNvPr id="72" name="Google Shape;1677;p105">
            <a:extLst>
              <a:ext uri="{FF2B5EF4-FFF2-40B4-BE49-F238E27FC236}">
                <a16:creationId xmlns:a16="http://schemas.microsoft.com/office/drawing/2014/main" id="{4F5DD4AE-5C96-4785-9123-E77CB441A8A4}"/>
              </a:ext>
            </a:extLst>
          </p:cNvPr>
          <p:cNvSpPr/>
          <p:nvPr/>
        </p:nvSpPr>
        <p:spPr>
          <a:xfrm>
            <a:off x="4858680" y="7636427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677;p105">
            <a:extLst>
              <a:ext uri="{FF2B5EF4-FFF2-40B4-BE49-F238E27FC236}">
                <a16:creationId xmlns:a16="http://schemas.microsoft.com/office/drawing/2014/main" id="{6B9EC610-5524-467B-900B-4385DD33EDAA}"/>
              </a:ext>
            </a:extLst>
          </p:cNvPr>
          <p:cNvSpPr/>
          <p:nvPr/>
        </p:nvSpPr>
        <p:spPr>
          <a:xfrm>
            <a:off x="4593606" y="6982653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677;p105">
            <a:extLst>
              <a:ext uri="{FF2B5EF4-FFF2-40B4-BE49-F238E27FC236}">
                <a16:creationId xmlns:a16="http://schemas.microsoft.com/office/drawing/2014/main" id="{20B203DE-A0E1-45B4-8B5B-48DF760EC435}"/>
              </a:ext>
            </a:extLst>
          </p:cNvPr>
          <p:cNvSpPr/>
          <p:nvPr/>
        </p:nvSpPr>
        <p:spPr>
          <a:xfrm>
            <a:off x="4136609" y="6283611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677;p105">
            <a:extLst>
              <a:ext uri="{FF2B5EF4-FFF2-40B4-BE49-F238E27FC236}">
                <a16:creationId xmlns:a16="http://schemas.microsoft.com/office/drawing/2014/main" id="{DCBEC449-1056-4745-882B-D43A89F17C15}"/>
              </a:ext>
            </a:extLst>
          </p:cNvPr>
          <p:cNvSpPr/>
          <p:nvPr/>
        </p:nvSpPr>
        <p:spPr>
          <a:xfrm>
            <a:off x="11793696" y="7046351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677;p105">
            <a:extLst>
              <a:ext uri="{FF2B5EF4-FFF2-40B4-BE49-F238E27FC236}">
                <a16:creationId xmlns:a16="http://schemas.microsoft.com/office/drawing/2014/main" id="{31D29519-B787-4750-90BE-FD7E3B3AF839}"/>
              </a:ext>
            </a:extLst>
          </p:cNvPr>
          <p:cNvSpPr/>
          <p:nvPr/>
        </p:nvSpPr>
        <p:spPr>
          <a:xfrm>
            <a:off x="7618857" y="6637751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2383;p121">
            <a:extLst>
              <a:ext uri="{FF2B5EF4-FFF2-40B4-BE49-F238E27FC236}">
                <a16:creationId xmlns:a16="http://schemas.microsoft.com/office/drawing/2014/main" id="{134F81A0-0048-4D25-BCE4-C0396F93B0F8}"/>
              </a:ext>
            </a:extLst>
          </p:cNvPr>
          <p:cNvSpPr/>
          <p:nvPr/>
        </p:nvSpPr>
        <p:spPr>
          <a:xfrm>
            <a:off x="5069273" y="3528876"/>
            <a:ext cx="3960000" cy="144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6. </a:t>
            </a:r>
            <a:r>
              <a:rPr lang="ru-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Уральский</a:t>
            </a:r>
            <a:r>
              <a:rPr lang="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ФО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Вал. сбор 0.09 млн.</a:t>
            </a:r>
            <a:r>
              <a:rPr lang="ru-RU" sz="1800" dirty="0">
                <a:effectLst/>
                <a:latin typeface="Proxima Nova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 </a:t>
            </a:r>
            <a:r>
              <a:rPr lang="ru-RU" sz="2800" dirty="0">
                <a:latin typeface="Proxima Nova" panose="020B0604020202020204" charset="0"/>
              </a:rPr>
              <a:t>т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 err="1">
                <a:latin typeface="Proxima Nova" panose="020B0604020202020204" charset="0"/>
              </a:rPr>
              <a:t>Урож</a:t>
            </a:r>
            <a:r>
              <a:rPr lang="ru-RU" sz="2800" dirty="0">
                <a:latin typeface="Proxima Nova" panose="020B0604020202020204" charset="0"/>
              </a:rPr>
              <a:t>. 9.8 ц/га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Доля 0.7%</a:t>
            </a:r>
            <a:endParaRPr sz="2800" dirty="0">
              <a:latin typeface="Proxima Nova" panose="020B0604020202020204" charset="0"/>
            </a:endParaRPr>
          </a:p>
        </p:txBody>
      </p:sp>
      <p:sp>
        <p:nvSpPr>
          <p:cNvPr id="79" name="Google Shape;1677;p105">
            <a:extLst>
              <a:ext uri="{FF2B5EF4-FFF2-40B4-BE49-F238E27FC236}">
                <a16:creationId xmlns:a16="http://schemas.microsoft.com/office/drawing/2014/main" id="{D303CFBF-62F5-424A-9791-B403E2AE12B5}"/>
              </a:ext>
            </a:extLst>
          </p:cNvPr>
          <p:cNvSpPr/>
          <p:nvPr/>
        </p:nvSpPr>
        <p:spPr>
          <a:xfrm>
            <a:off x="5835814" y="623631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2383;p121">
            <a:extLst>
              <a:ext uri="{FF2B5EF4-FFF2-40B4-BE49-F238E27FC236}">
                <a16:creationId xmlns:a16="http://schemas.microsoft.com/office/drawing/2014/main" id="{2B5BD980-6F3B-4F66-BE60-B62155DB1E11}"/>
              </a:ext>
            </a:extLst>
          </p:cNvPr>
          <p:cNvSpPr/>
          <p:nvPr/>
        </p:nvSpPr>
        <p:spPr>
          <a:xfrm>
            <a:off x="912264" y="3279243"/>
            <a:ext cx="3960000" cy="144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1. </a:t>
            </a:r>
            <a:r>
              <a:rPr lang="ru-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Приволжский </a:t>
            </a:r>
            <a:r>
              <a:rPr lang="ru" sz="2400" b="1" u="sng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ФО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Вал. сбор 4.67 млн.</a:t>
            </a:r>
            <a:r>
              <a:rPr lang="ru-RU" sz="1800" dirty="0">
                <a:effectLst/>
                <a:latin typeface="Proxima Nova" panose="020B0604020202020204" charset="0"/>
                <a:ea typeface="DengXian" panose="02010600030101010101" pitchFamily="2" charset="-122"/>
                <a:cs typeface="Times New Roman" panose="02020603050405020304" pitchFamily="18" charset="0"/>
              </a:rPr>
              <a:t>  </a:t>
            </a:r>
            <a:r>
              <a:rPr lang="ru-RU" sz="2800" dirty="0">
                <a:latin typeface="Proxima Nova" panose="020B0604020202020204" charset="0"/>
              </a:rPr>
              <a:t>т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 err="1">
                <a:latin typeface="Proxima Nova" panose="020B0604020202020204" charset="0"/>
              </a:rPr>
              <a:t>Урож</a:t>
            </a:r>
            <a:r>
              <a:rPr lang="ru-RU" sz="2800" dirty="0">
                <a:latin typeface="Proxima Nova" panose="020B0604020202020204" charset="0"/>
              </a:rPr>
              <a:t>. 12.9 ц/га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800" dirty="0">
                <a:latin typeface="Proxima Nova" panose="020B0604020202020204" charset="0"/>
              </a:rPr>
              <a:t>Доля 36.0%</a:t>
            </a:r>
            <a:endParaRPr sz="2800" dirty="0">
              <a:latin typeface="Proxima Nova" panose="020B0604020202020204" charset="0"/>
            </a:endParaRPr>
          </a:p>
        </p:txBody>
      </p:sp>
      <p:sp>
        <p:nvSpPr>
          <p:cNvPr id="81" name="Google Shape;1677;p105">
            <a:extLst>
              <a:ext uri="{FF2B5EF4-FFF2-40B4-BE49-F238E27FC236}">
                <a16:creationId xmlns:a16="http://schemas.microsoft.com/office/drawing/2014/main" id="{2FE2C1F6-F95D-4B5C-B690-1F167E3AD1AA}"/>
              </a:ext>
            </a:extLst>
          </p:cNvPr>
          <p:cNvSpPr/>
          <p:nvPr/>
        </p:nvSpPr>
        <p:spPr>
          <a:xfrm>
            <a:off x="5093991" y="6018595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676;p105">
            <a:extLst>
              <a:ext uri="{FF2B5EF4-FFF2-40B4-BE49-F238E27FC236}">
                <a16:creationId xmlns:a16="http://schemas.microsoft.com/office/drawing/2014/main" id="{D578EB2A-07FA-4DAD-A890-097C9C7BCB3A}"/>
              </a:ext>
            </a:extLst>
          </p:cNvPr>
          <p:cNvSpPr>
            <a:spLocks noChangeAspect="1"/>
          </p:cNvSpPr>
          <p:nvPr/>
        </p:nvSpPr>
        <p:spPr>
          <a:xfrm rot="3767684">
            <a:off x="4240796" y="5233993"/>
            <a:ext cx="1267704" cy="28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676;p105">
            <a:extLst>
              <a:ext uri="{FF2B5EF4-FFF2-40B4-BE49-F238E27FC236}">
                <a16:creationId xmlns:a16="http://schemas.microsoft.com/office/drawing/2014/main" id="{64B47DDB-993D-4AF8-9E0F-7BBA3FE91E77}"/>
              </a:ext>
            </a:extLst>
          </p:cNvPr>
          <p:cNvSpPr>
            <a:spLocks noChangeAspect="1"/>
          </p:cNvSpPr>
          <p:nvPr/>
        </p:nvSpPr>
        <p:spPr>
          <a:xfrm rot="7369145">
            <a:off x="5902237" y="5471609"/>
            <a:ext cx="1267704" cy="28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538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4256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Результаты обучения моделей с оптимизированными параметрами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6" name="Freeform 18">
            <a:extLst>
              <a:ext uri="{FF2B5EF4-FFF2-40B4-BE49-F238E27FC236}">
                <a16:creationId xmlns:a16="http://schemas.microsoft.com/office/drawing/2014/main" id="{DDD62DA3-43EA-4331-8578-FD6B8CB8E3FF}"/>
              </a:ext>
            </a:extLst>
          </p:cNvPr>
          <p:cNvSpPr>
            <a:spLocks noChangeAspect="1"/>
          </p:cNvSpPr>
          <p:nvPr/>
        </p:nvSpPr>
        <p:spPr bwMode="auto">
          <a:xfrm>
            <a:off x="3629148" y="1962300"/>
            <a:ext cx="11987698" cy="6192000"/>
          </a:xfrm>
          <a:custGeom>
            <a:avLst/>
            <a:gdLst>
              <a:gd name="T0" fmla="*/ 2328 w 2530"/>
              <a:gd name="T1" fmla="*/ 486 h 1384"/>
              <a:gd name="T2" fmla="*/ 2073 w 2530"/>
              <a:gd name="T3" fmla="*/ 416 h 1384"/>
              <a:gd name="T4" fmla="*/ 1865 w 2530"/>
              <a:gd name="T5" fmla="*/ 386 h 1384"/>
              <a:gd name="T6" fmla="*/ 1683 w 2530"/>
              <a:gd name="T7" fmla="*/ 378 h 1384"/>
              <a:gd name="T8" fmla="*/ 1538 w 2530"/>
              <a:gd name="T9" fmla="*/ 318 h 1384"/>
              <a:gd name="T10" fmla="*/ 1398 w 2530"/>
              <a:gd name="T11" fmla="*/ 254 h 1384"/>
              <a:gd name="T12" fmla="*/ 1298 w 2530"/>
              <a:gd name="T13" fmla="*/ 324 h 1384"/>
              <a:gd name="T14" fmla="*/ 1418 w 2530"/>
              <a:gd name="T15" fmla="*/ 104 h 1384"/>
              <a:gd name="T16" fmla="*/ 1257 w 2530"/>
              <a:gd name="T17" fmla="*/ 6 h 1384"/>
              <a:gd name="T18" fmla="*/ 1142 w 2530"/>
              <a:gd name="T19" fmla="*/ 120 h 1384"/>
              <a:gd name="T20" fmla="*/ 987 w 2530"/>
              <a:gd name="T21" fmla="*/ 242 h 1384"/>
              <a:gd name="T22" fmla="*/ 918 w 2530"/>
              <a:gd name="T23" fmla="*/ 364 h 1384"/>
              <a:gd name="T24" fmla="*/ 914 w 2530"/>
              <a:gd name="T25" fmla="*/ 416 h 1384"/>
              <a:gd name="T26" fmla="*/ 845 w 2530"/>
              <a:gd name="T27" fmla="*/ 410 h 1384"/>
              <a:gd name="T28" fmla="*/ 771 w 2530"/>
              <a:gd name="T29" fmla="*/ 488 h 1384"/>
              <a:gd name="T30" fmla="*/ 830 w 2530"/>
              <a:gd name="T31" fmla="*/ 558 h 1384"/>
              <a:gd name="T32" fmla="*/ 706 w 2530"/>
              <a:gd name="T33" fmla="*/ 624 h 1384"/>
              <a:gd name="T34" fmla="*/ 739 w 2530"/>
              <a:gd name="T35" fmla="*/ 398 h 1384"/>
              <a:gd name="T36" fmla="*/ 667 w 2530"/>
              <a:gd name="T37" fmla="*/ 472 h 1384"/>
              <a:gd name="T38" fmla="*/ 543 w 2530"/>
              <a:gd name="T39" fmla="*/ 538 h 1384"/>
              <a:gd name="T40" fmla="*/ 445 w 2530"/>
              <a:gd name="T41" fmla="*/ 542 h 1384"/>
              <a:gd name="T42" fmla="*/ 326 w 2530"/>
              <a:gd name="T43" fmla="*/ 628 h 1384"/>
              <a:gd name="T44" fmla="*/ 284 w 2530"/>
              <a:gd name="T45" fmla="*/ 660 h 1384"/>
              <a:gd name="T46" fmla="*/ 181 w 2530"/>
              <a:gd name="T47" fmla="*/ 718 h 1384"/>
              <a:gd name="T48" fmla="*/ 124 w 2530"/>
              <a:gd name="T49" fmla="*/ 632 h 1384"/>
              <a:gd name="T50" fmla="*/ 100 w 2530"/>
              <a:gd name="T51" fmla="*/ 488 h 1384"/>
              <a:gd name="T52" fmla="*/ 49 w 2530"/>
              <a:gd name="T53" fmla="*/ 580 h 1384"/>
              <a:gd name="T54" fmla="*/ 10 w 2530"/>
              <a:gd name="T55" fmla="*/ 860 h 1384"/>
              <a:gd name="T56" fmla="*/ 8 w 2530"/>
              <a:gd name="T57" fmla="*/ 956 h 1384"/>
              <a:gd name="T58" fmla="*/ 81 w 2530"/>
              <a:gd name="T59" fmla="*/ 1068 h 1384"/>
              <a:gd name="T60" fmla="*/ 141 w 2530"/>
              <a:gd name="T61" fmla="*/ 1160 h 1384"/>
              <a:gd name="T62" fmla="*/ 210 w 2530"/>
              <a:gd name="T63" fmla="*/ 1228 h 1384"/>
              <a:gd name="T64" fmla="*/ 165 w 2530"/>
              <a:gd name="T65" fmla="*/ 1288 h 1384"/>
              <a:gd name="T66" fmla="*/ 332 w 2530"/>
              <a:gd name="T67" fmla="*/ 1376 h 1384"/>
              <a:gd name="T68" fmla="*/ 345 w 2530"/>
              <a:gd name="T69" fmla="*/ 1266 h 1384"/>
              <a:gd name="T70" fmla="*/ 332 w 2530"/>
              <a:gd name="T71" fmla="*/ 1194 h 1384"/>
              <a:gd name="T72" fmla="*/ 408 w 2530"/>
              <a:gd name="T73" fmla="*/ 1132 h 1384"/>
              <a:gd name="T74" fmla="*/ 508 w 2530"/>
              <a:gd name="T75" fmla="*/ 1146 h 1384"/>
              <a:gd name="T76" fmla="*/ 563 w 2530"/>
              <a:gd name="T77" fmla="*/ 1106 h 1384"/>
              <a:gd name="T78" fmla="*/ 626 w 2530"/>
              <a:gd name="T79" fmla="*/ 1050 h 1384"/>
              <a:gd name="T80" fmla="*/ 749 w 2530"/>
              <a:gd name="T81" fmla="*/ 1064 h 1384"/>
              <a:gd name="T82" fmla="*/ 818 w 2530"/>
              <a:gd name="T83" fmla="*/ 1058 h 1384"/>
              <a:gd name="T84" fmla="*/ 992 w 2530"/>
              <a:gd name="T85" fmla="*/ 1204 h 1384"/>
              <a:gd name="T86" fmla="*/ 1240 w 2530"/>
              <a:gd name="T87" fmla="*/ 1134 h 1384"/>
              <a:gd name="T88" fmla="*/ 1502 w 2530"/>
              <a:gd name="T89" fmla="*/ 1186 h 1384"/>
              <a:gd name="T90" fmla="*/ 1657 w 2530"/>
              <a:gd name="T91" fmla="*/ 1152 h 1384"/>
              <a:gd name="T92" fmla="*/ 1755 w 2530"/>
              <a:gd name="T93" fmla="*/ 1296 h 1384"/>
              <a:gd name="T94" fmla="*/ 1736 w 2530"/>
              <a:gd name="T95" fmla="*/ 1336 h 1384"/>
              <a:gd name="T96" fmla="*/ 1889 w 2530"/>
              <a:gd name="T97" fmla="*/ 1110 h 1384"/>
              <a:gd name="T98" fmla="*/ 1824 w 2530"/>
              <a:gd name="T99" fmla="*/ 1078 h 1384"/>
              <a:gd name="T100" fmla="*/ 1875 w 2530"/>
              <a:gd name="T101" fmla="*/ 952 h 1384"/>
              <a:gd name="T102" fmla="*/ 2018 w 2530"/>
              <a:gd name="T103" fmla="*/ 892 h 1384"/>
              <a:gd name="T104" fmla="*/ 2104 w 2530"/>
              <a:gd name="T105" fmla="*/ 896 h 1384"/>
              <a:gd name="T106" fmla="*/ 2248 w 2530"/>
              <a:gd name="T107" fmla="*/ 820 h 1384"/>
              <a:gd name="T108" fmla="*/ 2208 w 2530"/>
              <a:gd name="T109" fmla="*/ 894 h 1384"/>
              <a:gd name="T110" fmla="*/ 2195 w 2530"/>
              <a:gd name="T111" fmla="*/ 1088 h 1384"/>
              <a:gd name="T112" fmla="*/ 2250 w 2530"/>
              <a:gd name="T113" fmla="*/ 1006 h 1384"/>
              <a:gd name="T114" fmla="*/ 2275 w 2530"/>
              <a:gd name="T115" fmla="*/ 878 h 1384"/>
              <a:gd name="T116" fmla="*/ 2422 w 2530"/>
              <a:gd name="T117" fmla="*/ 818 h 1384"/>
              <a:gd name="T118" fmla="*/ 2503 w 2530"/>
              <a:gd name="T119" fmla="*/ 722 h 13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530"/>
              <a:gd name="T181" fmla="*/ 0 h 1384"/>
              <a:gd name="T182" fmla="*/ 2530 w 2530"/>
              <a:gd name="T183" fmla="*/ 1384 h 138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530" h="1384">
                <a:moveTo>
                  <a:pt x="2530" y="528"/>
                </a:moveTo>
                <a:lnTo>
                  <a:pt x="2505" y="504"/>
                </a:lnTo>
                <a:lnTo>
                  <a:pt x="2463" y="482"/>
                </a:lnTo>
                <a:lnTo>
                  <a:pt x="2375" y="472"/>
                </a:lnTo>
                <a:lnTo>
                  <a:pt x="2373" y="474"/>
                </a:lnTo>
                <a:lnTo>
                  <a:pt x="2373" y="488"/>
                </a:lnTo>
                <a:lnTo>
                  <a:pt x="2367" y="494"/>
                </a:lnTo>
                <a:lnTo>
                  <a:pt x="2375" y="496"/>
                </a:lnTo>
                <a:lnTo>
                  <a:pt x="2383" y="518"/>
                </a:lnTo>
                <a:lnTo>
                  <a:pt x="2367" y="534"/>
                </a:lnTo>
                <a:lnTo>
                  <a:pt x="2336" y="514"/>
                </a:lnTo>
                <a:lnTo>
                  <a:pt x="2336" y="496"/>
                </a:lnTo>
                <a:lnTo>
                  <a:pt x="2328" y="486"/>
                </a:lnTo>
                <a:lnTo>
                  <a:pt x="2312" y="500"/>
                </a:lnTo>
                <a:lnTo>
                  <a:pt x="2271" y="494"/>
                </a:lnTo>
                <a:lnTo>
                  <a:pt x="2267" y="486"/>
                </a:lnTo>
                <a:lnTo>
                  <a:pt x="2222" y="506"/>
                </a:lnTo>
                <a:lnTo>
                  <a:pt x="2220" y="496"/>
                </a:lnTo>
                <a:lnTo>
                  <a:pt x="2204" y="488"/>
                </a:lnTo>
                <a:lnTo>
                  <a:pt x="2195" y="484"/>
                </a:lnTo>
                <a:lnTo>
                  <a:pt x="2201" y="454"/>
                </a:lnTo>
                <a:lnTo>
                  <a:pt x="2181" y="428"/>
                </a:lnTo>
                <a:lnTo>
                  <a:pt x="2112" y="426"/>
                </a:lnTo>
                <a:lnTo>
                  <a:pt x="2077" y="436"/>
                </a:lnTo>
                <a:lnTo>
                  <a:pt x="2063" y="426"/>
                </a:lnTo>
                <a:lnTo>
                  <a:pt x="2073" y="416"/>
                </a:lnTo>
                <a:lnTo>
                  <a:pt x="2061" y="402"/>
                </a:lnTo>
                <a:lnTo>
                  <a:pt x="2048" y="404"/>
                </a:lnTo>
                <a:lnTo>
                  <a:pt x="2038" y="392"/>
                </a:lnTo>
                <a:lnTo>
                  <a:pt x="2018" y="390"/>
                </a:lnTo>
                <a:lnTo>
                  <a:pt x="2026" y="376"/>
                </a:lnTo>
                <a:lnTo>
                  <a:pt x="2036" y="380"/>
                </a:lnTo>
                <a:lnTo>
                  <a:pt x="2032" y="362"/>
                </a:lnTo>
                <a:lnTo>
                  <a:pt x="1889" y="326"/>
                </a:lnTo>
                <a:lnTo>
                  <a:pt x="1883" y="330"/>
                </a:lnTo>
                <a:lnTo>
                  <a:pt x="1889" y="340"/>
                </a:lnTo>
                <a:lnTo>
                  <a:pt x="1865" y="370"/>
                </a:lnTo>
                <a:lnTo>
                  <a:pt x="1867" y="380"/>
                </a:lnTo>
                <a:lnTo>
                  <a:pt x="1865" y="386"/>
                </a:lnTo>
                <a:lnTo>
                  <a:pt x="1869" y="402"/>
                </a:lnTo>
                <a:lnTo>
                  <a:pt x="1859" y="398"/>
                </a:lnTo>
                <a:lnTo>
                  <a:pt x="1836" y="418"/>
                </a:lnTo>
                <a:lnTo>
                  <a:pt x="1808" y="398"/>
                </a:lnTo>
                <a:lnTo>
                  <a:pt x="1797" y="390"/>
                </a:lnTo>
                <a:lnTo>
                  <a:pt x="1765" y="402"/>
                </a:lnTo>
                <a:lnTo>
                  <a:pt x="1749" y="372"/>
                </a:lnTo>
                <a:lnTo>
                  <a:pt x="1726" y="440"/>
                </a:lnTo>
                <a:lnTo>
                  <a:pt x="1720" y="428"/>
                </a:lnTo>
                <a:lnTo>
                  <a:pt x="1702" y="422"/>
                </a:lnTo>
                <a:lnTo>
                  <a:pt x="1689" y="390"/>
                </a:lnTo>
                <a:lnTo>
                  <a:pt x="1685" y="390"/>
                </a:lnTo>
                <a:lnTo>
                  <a:pt x="1683" y="378"/>
                </a:lnTo>
                <a:lnTo>
                  <a:pt x="1697" y="362"/>
                </a:lnTo>
                <a:lnTo>
                  <a:pt x="1698" y="350"/>
                </a:lnTo>
                <a:lnTo>
                  <a:pt x="1691" y="338"/>
                </a:lnTo>
                <a:lnTo>
                  <a:pt x="1697" y="316"/>
                </a:lnTo>
                <a:lnTo>
                  <a:pt x="1673" y="288"/>
                </a:lnTo>
                <a:lnTo>
                  <a:pt x="1648" y="292"/>
                </a:lnTo>
                <a:lnTo>
                  <a:pt x="1602" y="266"/>
                </a:lnTo>
                <a:lnTo>
                  <a:pt x="1600" y="274"/>
                </a:lnTo>
                <a:lnTo>
                  <a:pt x="1593" y="270"/>
                </a:lnTo>
                <a:lnTo>
                  <a:pt x="1591" y="290"/>
                </a:lnTo>
                <a:lnTo>
                  <a:pt x="1595" y="308"/>
                </a:lnTo>
                <a:lnTo>
                  <a:pt x="1593" y="314"/>
                </a:lnTo>
                <a:lnTo>
                  <a:pt x="1538" y="318"/>
                </a:lnTo>
                <a:lnTo>
                  <a:pt x="1514" y="306"/>
                </a:lnTo>
                <a:lnTo>
                  <a:pt x="1520" y="288"/>
                </a:lnTo>
                <a:lnTo>
                  <a:pt x="1467" y="274"/>
                </a:lnTo>
                <a:lnTo>
                  <a:pt x="1432" y="286"/>
                </a:lnTo>
                <a:lnTo>
                  <a:pt x="1449" y="306"/>
                </a:lnTo>
                <a:lnTo>
                  <a:pt x="1436" y="300"/>
                </a:lnTo>
                <a:lnTo>
                  <a:pt x="1426" y="290"/>
                </a:lnTo>
                <a:lnTo>
                  <a:pt x="1428" y="278"/>
                </a:lnTo>
                <a:lnTo>
                  <a:pt x="1418" y="256"/>
                </a:lnTo>
                <a:lnTo>
                  <a:pt x="1420" y="270"/>
                </a:lnTo>
                <a:lnTo>
                  <a:pt x="1412" y="276"/>
                </a:lnTo>
                <a:lnTo>
                  <a:pt x="1395" y="268"/>
                </a:lnTo>
                <a:lnTo>
                  <a:pt x="1398" y="254"/>
                </a:lnTo>
                <a:lnTo>
                  <a:pt x="1387" y="262"/>
                </a:lnTo>
                <a:lnTo>
                  <a:pt x="1373" y="256"/>
                </a:lnTo>
                <a:lnTo>
                  <a:pt x="1363" y="268"/>
                </a:lnTo>
                <a:lnTo>
                  <a:pt x="1367" y="280"/>
                </a:lnTo>
                <a:lnTo>
                  <a:pt x="1387" y="276"/>
                </a:lnTo>
                <a:lnTo>
                  <a:pt x="1367" y="292"/>
                </a:lnTo>
                <a:lnTo>
                  <a:pt x="1359" y="284"/>
                </a:lnTo>
                <a:lnTo>
                  <a:pt x="1359" y="294"/>
                </a:lnTo>
                <a:lnTo>
                  <a:pt x="1334" y="308"/>
                </a:lnTo>
                <a:lnTo>
                  <a:pt x="1312" y="306"/>
                </a:lnTo>
                <a:lnTo>
                  <a:pt x="1310" y="308"/>
                </a:lnTo>
                <a:lnTo>
                  <a:pt x="1312" y="318"/>
                </a:lnTo>
                <a:lnTo>
                  <a:pt x="1298" y="324"/>
                </a:lnTo>
                <a:lnTo>
                  <a:pt x="1306" y="302"/>
                </a:lnTo>
                <a:lnTo>
                  <a:pt x="1326" y="280"/>
                </a:lnTo>
                <a:lnTo>
                  <a:pt x="1342" y="280"/>
                </a:lnTo>
                <a:lnTo>
                  <a:pt x="1379" y="226"/>
                </a:lnTo>
                <a:lnTo>
                  <a:pt x="1424" y="192"/>
                </a:lnTo>
                <a:lnTo>
                  <a:pt x="1434" y="174"/>
                </a:lnTo>
                <a:lnTo>
                  <a:pt x="1434" y="158"/>
                </a:lnTo>
                <a:lnTo>
                  <a:pt x="1432" y="150"/>
                </a:lnTo>
                <a:lnTo>
                  <a:pt x="1436" y="140"/>
                </a:lnTo>
                <a:lnTo>
                  <a:pt x="1426" y="110"/>
                </a:lnTo>
                <a:lnTo>
                  <a:pt x="1420" y="120"/>
                </a:lnTo>
                <a:lnTo>
                  <a:pt x="1414" y="110"/>
                </a:lnTo>
                <a:lnTo>
                  <a:pt x="1418" y="104"/>
                </a:lnTo>
                <a:lnTo>
                  <a:pt x="1391" y="74"/>
                </a:lnTo>
                <a:lnTo>
                  <a:pt x="1342" y="72"/>
                </a:lnTo>
                <a:lnTo>
                  <a:pt x="1328" y="94"/>
                </a:lnTo>
                <a:lnTo>
                  <a:pt x="1308" y="94"/>
                </a:lnTo>
                <a:lnTo>
                  <a:pt x="1326" y="72"/>
                </a:lnTo>
                <a:lnTo>
                  <a:pt x="1328" y="56"/>
                </a:lnTo>
                <a:lnTo>
                  <a:pt x="1302" y="52"/>
                </a:lnTo>
                <a:lnTo>
                  <a:pt x="1302" y="44"/>
                </a:lnTo>
                <a:lnTo>
                  <a:pt x="1279" y="58"/>
                </a:lnTo>
                <a:lnTo>
                  <a:pt x="1308" y="28"/>
                </a:lnTo>
                <a:lnTo>
                  <a:pt x="1302" y="12"/>
                </a:lnTo>
                <a:lnTo>
                  <a:pt x="1275" y="0"/>
                </a:lnTo>
                <a:lnTo>
                  <a:pt x="1257" y="6"/>
                </a:lnTo>
                <a:lnTo>
                  <a:pt x="1230" y="48"/>
                </a:lnTo>
                <a:lnTo>
                  <a:pt x="1222" y="66"/>
                </a:lnTo>
                <a:lnTo>
                  <a:pt x="1230" y="80"/>
                </a:lnTo>
                <a:lnTo>
                  <a:pt x="1226" y="88"/>
                </a:lnTo>
                <a:lnTo>
                  <a:pt x="1189" y="92"/>
                </a:lnTo>
                <a:lnTo>
                  <a:pt x="1204" y="108"/>
                </a:lnTo>
                <a:lnTo>
                  <a:pt x="1202" y="124"/>
                </a:lnTo>
                <a:lnTo>
                  <a:pt x="1185" y="108"/>
                </a:lnTo>
                <a:lnTo>
                  <a:pt x="1149" y="136"/>
                </a:lnTo>
                <a:lnTo>
                  <a:pt x="1151" y="128"/>
                </a:lnTo>
                <a:lnTo>
                  <a:pt x="1147" y="126"/>
                </a:lnTo>
                <a:lnTo>
                  <a:pt x="1136" y="136"/>
                </a:lnTo>
                <a:lnTo>
                  <a:pt x="1142" y="120"/>
                </a:lnTo>
                <a:lnTo>
                  <a:pt x="1138" y="116"/>
                </a:lnTo>
                <a:lnTo>
                  <a:pt x="1089" y="124"/>
                </a:lnTo>
                <a:lnTo>
                  <a:pt x="1098" y="136"/>
                </a:lnTo>
                <a:lnTo>
                  <a:pt x="1028" y="162"/>
                </a:lnTo>
                <a:lnTo>
                  <a:pt x="1008" y="186"/>
                </a:lnTo>
                <a:lnTo>
                  <a:pt x="991" y="186"/>
                </a:lnTo>
                <a:lnTo>
                  <a:pt x="994" y="196"/>
                </a:lnTo>
                <a:lnTo>
                  <a:pt x="989" y="216"/>
                </a:lnTo>
                <a:lnTo>
                  <a:pt x="975" y="204"/>
                </a:lnTo>
                <a:lnTo>
                  <a:pt x="971" y="216"/>
                </a:lnTo>
                <a:lnTo>
                  <a:pt x="987" y="222"/>
                </a:lnTo>
                <a:lnTo>
                  <a:pt x="973" y="234"/>
                </a:lnTo>
                <a:lnTo>
                  <a:pt x="987" y="242"/>
                </a:lnTo>
                <a:lnTo>
                  <a:pt x="991" y="254"/>
                </a:lnTo>
                <a:lnTo>
                  <a:pt x="987" y="254"/>
                </a:lnTo>
                <a:lnTo>
                  <a:pt x="987" y="262"/>
                </a:lnTo>
                <a:lnTo>
                  <a:pt x="887" y="284"/>
                </a:lnTo>
                <a:lnTo>
                  <a:pt x="890" y="288"/>
                </a:lnTo>
                <a:lnTo>
                  <a:pt x="883" y="296"/>
                </a:lnTo>
                <a:lnTo>
                  <a:pt x="887" y="300"/>
                </a:lnTo>
                <a:lnTo>
                  <a:pt x="883" y="306"/>
                </a:lnTo>
                <a:lnTo>
                  <a:pt x="894" y="322"/>
                </a:lnTo>
                <a:lnTo>
                  <a:pt x="890" y="332"/>
                </a:lnTo>
                <a:lnTo>
                  <a:pt x="892" y="348"/>
                </a:lnTo>
                <a:lnTo>
                  <a:pt x="916" y="358"/>
                </a:lnTo>
                <a:lnTo>
                  <a:pt x="918" y="364"/>
                </a:lnTo>
                <a:lnTo>
                  <a:pt x="914" y="368"/>
                </a:lnTo>
                <a:lnTo>
                  <a:pt x="934" y="380"/>
                </a:lnTo>
                <a:lnTo>
                  <a:pt x="938" y="394"/>
                </a:lnTo>
                <a:lnTo>
                  <a:pt x="932" y="412"/>
                </a:lnTo>
                <a:lnTo>
                  <a:pt x="940" y="442"/>
                </a:lnTo>
                <a:lnTo>
                  <a:pt x="938" y="458"/>
                </a:lnTo>
                <a:lnTo>
                  <a:pt x="930" y="462"/>
                </a:lnTo>
                <a:lnTo>
                  <a:pt x="930" y="472"/>
                </a:lnTo>
                <a:lnTo>
                  <a:pt x="918" y="470"/>
                </a:lnTo>
                <a:lnTo>
                  <a:pt x="914" y="462"/>
                </a:lnTo>
                <a:lnTo>
                  <a:pt x="914" y="448"/>
                </a:lnTo>
                <a:lnTo>
                  <a:pt x="916" y="438"/>
                </a:lnTo>
                <a:lnTo>
                  <a:pt x="914" y="416"/>
                </a:lnTo>
                <a:lnTo>
                  <a:pt x="926" y="406"/>
                </a:lnTo>
                <a:lnTo>
                  <a:pt x="932" y="390"/>
                </a:lnTo>
                <a:lnTo>
                  <a:pt x="902" y="386"/>
                </a:lnTo>
                <a:lnTo>
                  <a:pt x="865" y="354"/>
                </a:lnTo>
                <a:lnTo>
                  <a:pt x="845" y="354"/>
                </a:lnTo>
                <a:lnTo>
                  <a:pt x="834" y="368"/>
                </a:lnTo>
                <a:lnTo>
                  <a:pt x="845" y="372"/>
                </a:lnTo>
                <a:lnTo>
                  <a:pt x="841" y="380"/>
                </a:lnTo>
                <a:lnTo>
                  <a:pt x="824" y="388"/>
                </a:lnTo>
                <a:lnTo>
                  <a:pt x="816" y="374"/>
                </a:lnTo>
                <a:lnTo>
                  <a:pt x="810" y="378"/>
                </a:lnTo>
                <a:lnTo>
                  <a:pt x="816" y="396"/>
                </a:lnTo>
                <a:lnTo>
                  <a:pt x="845" y="410"/>
                </a:lnTo>
                <a:lnTo>
                  <a:pt x="847" y="420"/>
                </a:lnTo>
                <a:lnTo>
                  <a:pt x="800" y="406"/>
                </a:lnTo>
                <a:lnTo>
                  <a:pt x="796" y="402"/>
                </a:lnTo>
                <a:lnTo>
                  <a:pt x="802" y="392"/>
                </a:lnTo>
                <a:lnTo>
                  <a:pt x="798" y="372"/>
                </a:lnTo>
                <a:lnTo>
                  <a:pt x="804" y="358"/>
                </a:lnTo>
                <a:lnTo>
                  <a:pt x="804" y="342"/>
                </a:lnTo>
                <a:lnTo>
                  <a:pt x="790" y="326"/>
                </a:lnTo>
                <a:lnTo>
                  <a:pt x="794" y="356"/>
                </a:lnTo>
                <a:lnTo>
                  <a:pt x="767" y="380"/>
                </a:lnTo>
                <a:lnTo>
                  <a:pt x="761" y="396"/>
                </a:lnTo>
                <a:lnTo>
                  <a:pt x="783" y="442"/>
                </a:lnTo>
                <a:lnTo>
                  <a:pt x="771" y="488"/>
                </a:lnTo>
                <a:lnTo>
                  <a:pt x="777" y="502"/>
                </a:lnTo>
                <a:lnTo>
                  <a:pt x="773" y="514"/>
                </a:lnTo>
                <a:lnTo>
                  <a:pt x="796" y="520"/>
                </a:lnTo>
                <a:lnTo>
                  <a:pt x="812" y="514"/>
                </a:lnTo>
                <a:lnTo>
                  <a:pt x="838" y="530"/>
                </a:lnTo>
                <a:lnTo>
                  <a:pt x="845" y="558"/>
                </a:lnTo>
                <a:lnTo>
                  <a:pt x="838" y="562"/>
                </a:lnTo>
                <a:lnTo>
                  <a:pt x="836" y="580"/>
                </a:lnTo>
                <a:lnTo>
                  <a:pt x="859" y="588"/>
                </a:lnTo>
                <a:lnTo>
                  <a:pt x="839" y="590"/>
                </a:lnTo>
                <a:lnTo>
                  <a:pt x="830" y="582"/>
                </a:lnTo>
                <a:lnTo>
                  <a:pt x="834" y="560"/>
                </a:lnTo>
                <a:lnTo>
                  <a:pt x="830" y="558"/>
                </a:lnTo>
                <a:lnTo>
                  <a:pt x="832" y="548"/>
                </a:lnTo>
                <a:lnTo>
                  <a:pt x="820" y="526"/>
                </a:lnTo>
                <a:lnTo>
                  <a:pt x="787" y="536"/>
                </a:lnTo>
                <a:lnTo>
                  <a:pt x="783" y="552"/>
                </a:lnTo>
                <a:lnTo>
                  <a:pt x="790" y="570"/>
                </a:lnTo>
                <a:lnTo>
                  <a:pt x="789" y="584"/>
                </a:lnTo>
                <a:lnTo>
                  <a:pt x="777" y="598"/>
                </a:lnTo>
                <a:lnTo>
                  <a:pt x="769" y="618"/>
                </a:lnTo>
                <a:lnTo>
                  <a:pt x="749" y="632"/>
                </a:lnTo>
                <a:lnTo>
                  <a:pt x="749" y="644"/>
                </a:lnTo>
                <a:lnTo>
                  <a:pt x="745" y="646"/>
                </a:lnTo>
                <a:lnTo>
                  <a:pt x="712" y="640"/>
                </a:lnTo>
                <a:lnTo>
                  <a:pt x="706" y="624"/>
                </a:lnTo>
                <a:lnTo>
                  <a:pt x="743" y="614"/>
                </a:lnTo>
                <a:lnTo>
                  <a:pt x="755" y="588"/>
                </a:lnTo>
                <a:lnTo>
                  <a:pt x="763" y="582"/>
                </a:lnTo>
                <a:lnTo>
                  <a:pt x="763" y="562"/>
                </a:lnTo>
                <a:lnTo>
                  <a:pt x="769" y="550"/>
                </a:lnTo>
                <a:lnTo>
                  <a:pt x="767" y="542"/>
                </a:lnTo>
                <a:lnTo>
                  <a:pt x="751" y="522"/>
                </a:lnTo>
                <a:lnTo>
                  <a:pt x="755" y="482"/>
                </a:lnTo>
                <a:lnTo>
                  <a:pt x="751" y="462"/>
                </a:lnTo>
                <a:lnTo>
                  <a:pt x="757" y="456"/>
                </a:lnTo>
                <a:lnTo>
                  <a:pt x="757" y="432"/>
                </a:lnTo>
                <a:lnTo>
                  <a:pt x="753" y="414"/>
                </a:lnTo>
                <a:lnTo>
                  <a:pt x="739" y="398"/>
                </a:lnTo>
                <a:lnTo>
                  <a:pt x="755" y="360"/>
                </a:lnTo>
                <a:lnTo>
                  <a:pt x="755" y="330"/>
                </a:lnTo>
                <a:lnTo>
                  <a:pt x="738" y="322"/>
                </a:lnTo>
                <a:lnTo>
                  <a:pt x="700" y="320"/>
                </a:lnTo>
                <a:lnTo>
                  <a:pt x="692" y="338"/>
                </a:lnTo>
                <a:lnTo>
                  <a:pt x="685" y="382"/>
                </a:lnTo>
                <a:lnTo>
                  <a:pt x="659" y="410"/>
                </a:lnTo>
                <a:lnTo>
                  <a:pt x="657" y="422"/>
                </a:lnTo>
                <a:lnTo>
                  <a:pt x="663" y="422"/>
                </a:lnTo>
                <a:lnTo>
                  <a:pt x="653" y="434"/>
                </a:lnTo>
                <a:lnTo>
                  <a:pt x="669" y="440"/>
                </a:lnTo>
                <a:lnTo>
                  <a:pt x="665" y="460"/>
                </a:lnTo>
                <a:lnTo>
                  <a:pt x="667" y="472"/>
                </a:lnTo>
                <a:lnTo>
                  <a:pt x="661" y="474"/>
                </a:lnTo>
                <a:lnTo>
                  <a:pt x="659" y="494"/>
                </a:lnTo>
                <a:lnTo>
                  <a:pt x="681" y="500"/>
                </a:lnTo>
                <a:lnTo>
                  <a:pt x="687" y="524"/>
                </a:lnTo>
                <a:lnTo>
                  <a:pt x="696" y="530"/>
                </a:lnTo>
                <a:lnTo>
                  <a:pt x="683" y="560"/>
                </a:lnTo>
                <a:lnTo>
                  <a:pt x="663" y="532"/>
                </a:lnTo>
                <a:lnTo>
                  <a:pt x="614" y="498"/>
                </a:lnTo>
                <a:lnTo>
                  <a:pt x="559" y="484"/>
                </a:lnTo>
                <a:lnTo>
                  <a:pt x="551" y="494"/>
                </a:lnTo>
                <a:lnTo>
                  <a:pt x="561" y="520"/>
                </a:lnTo>
                <a:lnTo>
                  <a:pt x="559" y="528"/>
                </a:lnTo>
                <a:lnTo>
                  <a:pt x="543" y="538"/>
                </a:lnTo>
                <a:lnTo>
                  <a:pt x="545" y="548"/>
                </a:lnTo>
                <a:lnTo>
                  <a:pt x="539" y="554"/>
                </a:lnTo>
                <a:lnTo>
                  <a:pt x="532" y="550"/>
                </a:lnTo>
                <a:lnTo>
                  <a:pt x="537" y="536"/>
                </a:lnTo>
                <a:lnTo>
                  <a:pt x="532" y="524"/>
                </a:lnTo>
                <a:lnTo>
                  <a:pt x="516" y="528"/>
                </a:lnTo>
                <a:lnTo>
                  <a:pt x="502" y="544"/>
                </a:lnTo>
                <a:lnTo>
                  <a:pt x="471" y="544"/>
                </a:lnTo>
                <a:lnTo>
                  <a:pt x="463" y="550"/>
                </a:lnTo>
                <a:lnTo>
                  <a:pt x="461" y="562"/>
                </a:lnTo>
                <a:lnTo>
                  <a:pt x="451" y="560"/>
                </a:lnTo>
                <a:lnTo>
                  <a:pt x="447" y="554"/>
                </a:lnTo>
                <a:lnTo>
                  <a:pt x="445" y="542"/>
                </a:lnTo>
                <a:lnTo>
                  <a:pt x="447" y="534"/>
                </a:lnTo>
                <a:lnTo>
                  <a:pt x="455" y="524"/>
                </a:lnTo>
                <a:lnTo>
                  <a:pt x="437" y="530"/>
                </a:lnTo>
                <a:lnTo>
                  <a:pt x="434" y="534"/>
                </a:lnTo>
                <a:lnTo>
                  <a:pt x="435" y="540"/>
                </a:lnTo>
                <a:lnTo>
                  <a:pt x="428" y="536"/>
                </a:lnTo>
                <a:lnTo>
                  <a:pt x="420" y="544"/>
                </a:lnTo>
                <a:lnTo>
                  <a:pt x="424" y="546"/>
                </a:lnTo>
                <a:lnTo>
                  <a:pt x="422" y="554"/>
                </a:lnTo>
                <a:lnTo>
                  <a:pt x="408" y="548"/>
                </a:lnTo>
                <a:lnTo>
                  <a:pt x="347" y="588"/>
                </a:lnTo>
                <a:lnTo>
                  <a:pt x="343" y="614"/>
                </a:lnTo>
                <a:lnTo>
                  <a:pt x="326" y="628"/>
                </a:lnTo>
                <a:lnTo>
                  <a:pt x="324" y="620"/>
                </a:lnTo>
                <a:lnTo>
                  <a:pt x="314" y="620"/>
                </a:lnTo>
                <a:lnTo>
                  <a:pt x="298" y="590"/>
                </a:lnTo>
                <a:lnTo>
                  <a:pt x="326" y="578"/>
                </a:lnTo>
                <a:lnTo>
                  <a:pt x="322" y="562"/>
                </a:lnTo>
                <a:lnTo>
                  <a:pt x="310" y="548"/>
                </a:lnTo>
                <a:lnTo>
                  <a:pt x="269" y="538"/>
                </a:lnTo>
                <a:lnTo>
                  <a:pt x="284" y="554"/>
                </a:lnTo>
                <a:lnTo>
                  <a:pt x="284" y="580"/>
                </a:lnTo>
                <a:lnTo>
                  <a:pt x="279" y="600"/>
                </a:lnTo>
                <a:lnTo>
                  <a:pt x="290" y="614"/>
                </a:lnTo>
                <a:lnTo>
                  <a:pt x="284" y="644"/>
                </a:lnTo>
                <a:lnTo>
                  <a:pt x="284" y="660"/>
                </a:lnTo>
                <a:lnTo>
                  <a:pt x="279" y="650"/>
                </a:lnTo>
                <a:lnTo>
                  <a:pt x="273" y="654"/>
                </a:lnTo>
                <a:lnTo>
                  <a:pt x="275" y="646"/>
                </a:lnTo>
                <a:lnTo>
                  <a:pt x="253" y="634"/>
                </a:lnTo>
                <a:lnTo>
                  <a:pt x="239" y="654"/>
                </a:lnTo>
                <a:lnTo>
                  <a:pt x="212" y="672"/>
                </a:lnTo>
                <a:lnTo>
                  <a:pt x="214" y="684"/>
                </a:lnTo>
                <a:lnTo>
                  <a:pt x="230" y="718"/>
                </a:lnTo>
                <a:lnTo>
                  <a:pt x="165" y="690"/>
                </a:lnTo>
                <a:lnTo>
                  <a:pt x="159" y="700"/>
                </a:lnTo>
                <a:lnTo>
                  <a:pt x="161" y="708"/>
                </a:lnTo>
                <a:lnTo>
                  <a:pt x="171" y="722"/>
                </a:lnTo>
                <a:lnTo>
                  <a:pt x="181" y="718"/>
                </a:lnTo>
                <a:lnTo>
                  <a:pt x="186" y="740"/>
                </a:lnTo>
                <a:lnTo>
                  <a:pt x="175" y="744"/>
                </a:lnTo>
                <a:lnTo>
                  <a:pt x="132" y="716"/>
                </a:lnTo>
                <a:lnTo>
                  <a:pt x="132" y="702"/>
                </a:lnTo>
                <a:lnTo>
                  <a:pt x="122" y="682"/>
                </a:lnTo>
                <a:lnTo>
                  <a:pt x="128" y="680"/>
                </a:lnTo>
                <a:lnTo>
                  <a:pt x="130" y="660"/>
                </a:lnTo>
                <a:lnTo>
                  <a:pt x="94" y="628"/>
                </a:lnTo>
                <a:lnTo>
                  <a:pt x="86" y="612"/>
                </a:lnTo>
                <a:lnTo>
                  <a:pt x="90" y="606"/>
                </a:lnTo>
                <a:lnTo>
                  <a:pt x="108" y="624"/>
                </a:lnTo>
                <a:lnTo>
                  <a:pt x="122" y="624"/>
                </a:lnTo>
                <a:lnTo>
                  <a:pt x="124" y="632"/>
                </a:lnTo>
                <a:lnTo>
                  <a:pt x="196" y="652"/>
                </a:lnTo>
                <a:lnTo>
                  <a:pt x="216" y="644"/>
                </a:lnTo>
                <a:lnTo>
                  <a:pt x="235" y="622"/>
                </a:lnTo>
                <a:lnTo>
                  <a:pt x="237" y="606"/>
                </a:lnTo>
                <a:lnTo>
                  <a:pt x="233" y="604"/>
                </a:lnTo>
                <a:lnTo>
                  <a:pt x="232" y="586"/>
                </a:lnTo>
                <a:lnTo>
                  <a:pt x="147" y="516"/>
                </a:lnTo>
                <a:lnTo>
                  <a:pt x="98" y="510"/>
                </a:lnTo>
                <a:lnTo>
                  <a:pt x="98" y="504"/>
                </a:lnTo>
                <a:lnTo>
                  <a:pt x="82" y="498"/>
                </a:lnTo>
                <a:lnTo>
                  <a:pt x="84" y="488"/>
                </a:lnTo>
                <a:lnTo>
                  <a:pt x="98" y="496"/>
                </a:lnTo>
                <a:lnTo>
                  <a:pt x="100" y="488"/>
                </a:lnTo>
                <a:lnTo>
                  <a:pt x="81" y="478"/>
                </a:lnTo>
                <a:lnTo>
                  <a:pt x="82" y="486"/>
                </a:lnTo>
                <a:lnTo>
                  <a:pt x="77" y="492"/>
                </a:lnTo>
                <a:lnTo>
                  <a:pt x="65" y="486"/>
                </a:lnTo>
                <a:lnTo>
                  <a:pt x="63" y="496"/>
                </a:lnTo>
                <a:lnTo>
                  <a:pt x="53" y="494"/>
                </a:lnTo>
                <a:lnTo>
                  <a:pt x="51" y="504"/>
                </a:lnTo>
                <a:lnTo>
                  <a:pt x="39" y="512"/>
                </a:lnTo>
                <a:lnTo>
                  <a:pt x="33" y="520"/>
                </a:lnTo>
                <a:lnTo>
                  <a:pt x="26" y="540"/>
                </a:lnTo>
                <a:lnTo>
                  <a:pt x="28" y="560"/>
                </a:lnTo>
                <a:lnTo>
                  <a:pt x="39" y="564"/>
                </a:lnTo>
                <a:lnTo>
                  <a:pt x="49" y="580"/>
                </a:lnTo>
                <a:lnTo>
                  <a:pt x="49" y="588"/>
                </a:lnTo>
                <a:lnTo>
                  <a:pt x="37" y="616"/>
                </a:lnTo>
                <a:lnTo>
                  <a:pt x="51" y="664"/>
                </a:lnTo>
                <a:lnTo>
                  <a:pt x="45" y="684"/>
                </a:lnTo>
                <a:lnTo>
                  <a:pt x="45" y="702"/>
                </a:lnTo>
                <a:lnTo>
                  <a:pt x="51" y="704"/>
                </a:lnTo>
                <a:lnTo>
                  <a:pt x="53" y="716"/>
                </a:lnTo>
                <a:lnTo>
                  <a:pt x="59" y="724"/>
                </a:lnTo>
                <a:lnTo>
                  <a:pt x="53" y="746"/>
                </a:lnTo>
                <a:lnTo>
                  <a:pt x="73" y="772"/>
                </a:lnTo>
                <a:lnTo>
                  <a:pt x="73" y="784"/>
                </a:lnTo>
                <a:lnTo>
                  <a:pt x="47" y="822"/>
                </a:lnTo>
                <a:lnTo>
                  <a:pt x="10" y="860"/>
                </a:lnTo>
                <a:lnTo>
                  <a:pt x="28" y="854"/>
                </a:lnTo>
                <a:lnTo>
                  <a:pt x="26" y="862"/>
                </a:lnTo>
                <a:lnTo>
                  <a:pt x="24" y="860"/>
                </a:lnTo>
                <a:lnTo>
                  <a:pt x="26" y="866"/>
                </a:lnTo>
                <a:lnTo>
                  <a:pt x="45" y="872"/>
                </a:lnTo>
                <a:lnTo>
                  <a:pt x="53" y="880"/>
                </a:lnTo>
                <a:lnTo>
                  <a:pt x="18" y="886"/>
                </a:lnTo>
                <a:lnTo>
                  <a:pt x="16" y="892"/>
                </a:lnTo>
                <a:lnTo>
                  <a:pt x="20" y="898"/>
                </a:lnTo>
                <a:lnTo>
                  <a:pt x="14" y="908"/>
                </a:lnTo>
                <a:lnTo>
                  <a:pt x="0" y="912"/>
                </a:lnTo>
                <a:lnTo>
                  <a:pt x="12" y="946"/>
                </a:lnTo>
                <a:lnTo>
                  <a:pt x="8" y="956"/>
                </a:lnTo>
                <a:lnTo>
                  <a:pt x="14" y="964"/>
                </a:lnTo>
                <a:lnTo>
                  <a:pt x="12" y="976"/>
                </a:lnTo>
                <a:lnTo>
                  <a:pt x="20" y="986"/>
                </a:lnTo>
                <a:lnTo>
                  <a:pt x="22" y="998"/>
                </a:lnTo>
                <a:lnTo>
                  <a:pt x="37" y="1004"/>
                </a:lnTo>
                <a:lnTo>
                  <a:pt x="41" y="1006"/>
                </a:lnTo>
                <a:lnTo>
                  <a:pt x="39" y="1012"/>
                </a:lnTo>
                <a:lnTo>
                  <a:pt x="55" y="1008"/>
                </a:lnTo>
                <a:lnTo>
                  <a:pt x="65" y="1016"/>
                </a:lnTo>
                <a:lnTo>
                  <a:pt x="67" y="1028"/>
                </a:lnTo>
                <a:lnTo>
                  <a:pt x="65" y="1040"/>
                </a:lnTo>
                <a:lnTo>
                  <a:pt x="79" y="1060"/>
                </a:lnTo>
                <a:lnTo>
                  <a:pt x="81" y="1068"/>
                </a:lnTo>
                <a:lnTo>
                  <a:pt x="88" y="1068"/>
                </a:lnTo>
                <a:lnTo>
                  <a:pt x="96" y="1074"/>
                </a:lnTo>
                <a:lnTo>
                  <a:pt x="96" y="1078"/>
                </a:lnTo>
                <a:lnTo>
                  <a:pt x="86" y="1086"/>
                </a:lnTo>
                <a:lnTo>
                  <a:pt x="75" y="1082"/>
                </a:lnTo>
                <a:lnTo>
                  <a:pt x="71" y="1086"/>
                </a:lnTo>
                <a:lnTo>
                  <a:pt x="79" y="1114"/>
                </a:lnTo>
                <a:lnTo>
                  <a:pt x="112" y="1108"/>
                </a:lnTo>
                <a:lnTo>
                  <a:pt x="122" y="1122"/>
                </a:lnTo>
                <a:lnTo>
                  <a:pt x="118" y="1126"/>
                </a:lnTo>
                <a:lnTo>
                  <a:pt x="120" y="1136"/>
                </a:lnTo>
                <a:lnTo>
                  <a:pt x="133" y="1138"/>
                </a:lnTo>
                <a:lnTo>
                  <a:pt x="141" y="1160"/>
                </a:lnTo>
                <a:lnTo>
                  <a:pt x="159" y="1164"/>
                </a:lnTo>
                <a:lnTo>
                  <a:pt x="171" y="1160"/>
                </a:lnTo>
                <a:lnTo>
                  <a:pt x="183" y="1172"/>
                </a:lnTo>
                <a:lnTo>
                  <a:pt x="188" y="1170"/>
                </a:lnTo>
                <a:lnTo>
                  <a:pt x="218" y="1182"/>
                </a:lnTo>
                <a:lnTo>
                  <a:pt x="216" y="1184"/>
                </a:lnTo>
                <a:lnTo>
                  <a:pt x="218" y="1192"/>
                </a:lnTo>
                <a:lnTo>
                  <a:pt x="210" y="1196"/>
                </a:lnTo>
                <a:lnTo>
                  <a:pt x="216" y="1202"/>
                </a:lnTo>
                <a:lnTo>
                  <a:pt x="210" y="1206"/>
                </a:lnTo>
                <a:lnTo>
                  <a:pt x="212" y="1210"/>
                </a:lnTo>
                <a:lnTo>
                  <a:pt x="214" y="1216"/>
                </a:lnTo>
                <a:lnTo>
                  <a:pt x="210" y="1228"/>
                </a:lnTo>
                <a:lnTo>
                  <a:pt x="196" y="1226"/>
                </a:lnTo>
                <a:lnTo>
                  <a:pt x="186" y="1238"/>
                </a:lnTo>
                <a:lnTo>
                  <a:pt x="186" y="1244"/>
                </a:lnTo>
                <a:lnTo>
                  <a:pt x="202" y="1244"/>
                </a:lnTo>
                <a:lnTo>
                  <a:pt x="204" y="1248"/>
                </a:lnTo>
                <a:lnTo>
                  <a:pt x="190" y="1254"/>
                </a:lnTo>
                <a:lnTo>
                  <a:pt x="190" y="1256"/>
                </a:lnTo>
                <a:lnTo>
                  <a:pt x="179" y="1258"/>
                </a:lnTo>
                <a:lnTo>
                  <a:pt x="179" y="1260"/>
                </a:lnTo>
                <a:lnTo>
                  <a:pt x="190" y="1272"/>
                </a:lnTo>
                <a:lnTo>
                  <a:pt x="183" y="1274"/>
                </a:lnTo>
                <a:lnTo>
                  <a:pt x="173" y="1288"/>
                </a:lnTo>
                <a:lnTo>
                  <a:pt x="165" y="1288"/>
                </a:lnTo>
                <a:lnTo>
                  <a:pt x="161" y="1292"/>
                </a:lnTo>
                <a:lnTo>
                  <a:pt x="173" y="1306"/>
                </a:lnTo>
                <a:lnTo>
                  <a:pt x="196" y="1316"/>
                </a:lnTo>
                <a:lnTo>
                  <a:pt x="212" y="1332"/>
                </a:lnTo>
                <a:lnTo>
                  <a:pt x="226" y="1330"/>
                </a:lnTo>
                <a:lnTo>
                  <a:pt x="243" y="1338"/>
                </a:lnTo>
                <a:lnTo>
                  <a:pt x="263" y="1340"/>
                </a:lnTo>
                <a:lnTo>
                  <a:pt x="281" y="1352"/>
                </a:lnTo>
                <a:lnTo>
                  <a:pt x="300" y="1350"/>
                </a:lnTo>
                <a:lnTo>
                  <a:pt x="308" y="1354"/>
                </a:lnTo>
                <a:lnTo>
                  <a:pt x="308" y="1362"/>
                </a:lnTo>
                <a:lnTo>
                  <a:pt x="320" y="1368"/>
                </a:lnTo>
                <a:lnTo>
                  <a:pt x="332" y="1376"/>
                </a:lnTo>
                <a:lnTo>
                  <a:pt x="335" y="1382"/>
                </a:lnTo>
                <a:lnTo>
                  <a:pt x="341" y="1384"/>
                </a:lnTo>
                <a:lnTo>
                  <a:pt x="355" y="1370"/>
                </a:lnTo>
                <a:lnTo>
                  <a:pt x="339" y="1342"/>
                </a:lnTo>
                <a:lnTo>
                  <a:pt x="341" y="1324"/>
                </a:lnTo>
                <a:lnTo>
                  <a:pt x="337" y="1330"/>
                </a:lnTo>
                <a:lnTo>
                  <a:pt x="326" y="1308"/>
                </a:lnTo>
                <a:lnTo>
                  <a:pt x="335" y="1290"/>
                </a:lnTo>
                <a:lnTo>
                  <a:pt x="337" y="1280"/>
                </a:lnTo>
                <a:lnTo>
                  <a:pt x="339" y="1280"/>
                </a:lnTo>
                <a:lnTo>
                  <a:pt x="341" y="1270"/>
                </a:lnTo>
                <a:lnTo>
                  <a:pt x="339" y="1266"/>
                </a:lnTo>
                <a:lnTo>
                  <a:pt x="345" y="1266"/>
                </a:lnTo>
                <a:lnTo>
                  <a:pt x="349" y="1278"/>
                </a:lnTo>
                <a:lnTo>
                  <a:pt x="353" y="1276"/>
                </a:lnTo>
                <a:lnTo>
                  <a:pt x="359" y="1266"/>
                </a:lnTo>
                <a:lnTo>
                  <a:pt x="347" y="1260"/>
                </a:lnTo>
                <a:lnTo>
                  <a:pt x="349" y="1254"/>
                </a:lnTo>
                <a:lnTo>
                  <a:pt x="359" y="1254"/>
                </a:lnTo>
                <a:lnTo>
                  <a:pt x="357" y="1238"/>
                </a:lnTo>
                <a:lnTo>
                  <a:pt x="349" y="1228"/>
                </a:lnTo>
                <a:lnTo>
                  <a:pt x="337" y="1230"/>
                </a:lnTo>
                <a:lnTo>
                  <a:pt x="332" y="1216"/>
                </a:lnTo>
                <a:lnTo>
                  <a:pt x="322" y="1212"/>
                </a:lnTo>
                <a:lnTo>
                  <a:pt x="326" y="1200"/>
                </a:lnTo>
                <a:lnTo>
                  <a:pt x="332" y="1194"/>
                </a:lnTo>
                <a:lnTo>
                  <a:pt x="328" y="1188"/>
                </a:lnTo>
                <a:lnTo>
                  <a:pt x="330" y="1174"/>
                </a:lnTo>
                <a:lnTo>
                  <a:pt x="335" y="1170"/>
                </a:lnTo>
                <a:lnTo>
                  <a:pt x="339" y="1158"/>
                </a:lnTo>
                <a:lnTo>
                  <a:pt x="353" y="1178"/>
                </a:lnTo>
                <a:lnTo>
                  <a:pt x="361" y="1172"/>
                </a:lnTo>
                <a:lnTo>
                  <a:pt x="355" y="1156"/>
                </a:lnTo>
                <a:lnTo>
                  <a:pt x="369" y="1150"/>
                </a:lnTo>
                <a:lnTo>
                  <a:pt x="371" y="1142"/>
                </a:lnTo>
                <a:lnTo>
                  <a:pt x="383" y="1138"/>
                </a:lnTo>
                <a:lnTo>
                  <a:pt x="390" y="1128"/>
                </a:lnTo>
                <a:lnTo>
                  <a:pt x="400" y="1126"/>
                </a:lnTo>
                <a:lnTo>
                  <a:pt x="408" y="1132"/>
                </a:lnTo>
                <a:lnTo>
                  <a:pt x="412" y="1126"/>
                </a:lnTo>
                <a:lnTo>
                  <a:pt x="420" y="1126"/>
                </a:lnTo>
                <a:lnTo>
                  <a:pt x="422" y="1132"/>
                </a:lnTo>
                <a:lnTo>
                  <a:pt x="439" y="1132"/>
                </a:lnTo>
                <a:lnTo>
                  <a:pt x="449" y="1144"/>
                </a:lnTo>
                <a:lnTo>
                  <a:pt x="455" y="1158"/>
                </a:lnTo>
                <a:lnTo>
                  <a:pt x="457" y="1156"/>
                </a:lnTo>
                <a:lnTo>
                  <a:pt x="455" y="1148"/>
                </a:lnTo>
                <a:lnTo>
                  <a:pt x="459" y="1144"/>
                </a:lnTo>
                <a:lnTo>
                  <a:pt x="475" y="1156"/>
                </a:lnTo>
                <a:lnTo>
                  <a:pt x="492" y="1144"/>
                </a:lnTo>
                <a:lnTo>
                  <a:pt x="504" y="1148"/>
                </a:lnTo>
                <a:lnTo>
                  <a:pt x="508" y="1146"/>
                </a:lnTo>
                <a:lnTo>
                  <a:pt x="516" y="1142"/>
                </a:lnTo>
                <a:lnTo>
                  <a:pt x="526" y="1154"/>
                </a:lnTo>
                <a:lnTo>
                  <a:pt x="536" y="1158"/>
                </a:lnTo>
                <a:lnTo>
                  <a:pt x="547" y="1150"/>
                </a:lnTo>
                <a:lnTo>
                  <a:pt x="561" y="1154"/>
                </a:lnTo>
                <a:lnTo>
                  <a:pt x="569" y="1152"/>
                </a:lnTo>
                <a:lnTo>
                  <a:pt x="573" y="1138"/>
                </a:lnTo>
                <a:lnTo>
                  <a:pt x="571" y="1136"/>
                </a:lnTo>
                <a:lnTo>
                  <a:pt x="563" y="1134"/>
                </a:lnTo>
                <a:lnTo>
                  <a:pt x="551" y="1128"/>
                </a:lnTo>
                <a:lnTo>
                  <a:pt x="545" y="1120"/>
                </a:lnTo>
                <a:lnTo>
                  <a:pt x="561" y="1112"/>
                </a:lnTo>
                <a:lnTo>
                  <a:pt x="563" y="1106"/>
                </a:lnTo>
                <a:lnTo>
                  <a:pt x="557" y="1098"/>
                </a:lnTo>
                <a:lnTo>
                  <a:pt x="563" y="1092"/>
                </a:lnTo>
                <a:lnTo>
                  <a:pt x="581" y="1088"/>
                </a:lnTo>
                <a:lnTo>
                  <a:pt x="567" y="1082"/>
                </a:lnTo>
                <a:lnTo>
                  <a:pt x="565" y="1078"/>
                </a:lnTo>
                <a:lnTo>
                  <a:pt x="571" y="1074"/>
                </a:lnTo>
                <a:lnTo>
                  <a:pt x="563" y="1074"/>
                </a:lnTo>
                <a:lnTo>
                  <a:pt x="565" y="1068"/>
                </a:lnTo>
                <a:lnTo>
                  <a:pt x="561" y="1064"/>
                </a:lnTo>
                <a:lnTo>
                  <a:pt x="588" y="1066"/>
                </a:lnTo>
                <a:lnTo>
                  <a:pt x="606" y="1056"/>
                </a:lnTo>
                <a:lnTo>
                  <a:pt x="612" y="1058"/>
                </a:lnTo>
                <a:lnTo>
                  <a:pt x="626" y="1050"/>
                </a:lnTo>
                <a:lnTo>
                  <a:pt x="636" y="1044"/>
                </a:lnTo>
                <a:lnTo>
                  <a:pt x="681" y="1034"/>
                </a:lnTo>
                <a:lnTo>
                  <a:pt x="683" y="1028"/>
                </a:lnTo>
                <a:lnTo>
                  <a:pt x="694" y="1022"/>
                </a:lnTo>
                <a:lnTo>
                  <a:pt x="726" y="1028"/>
                </a:lnTo>
                <a:lnTo>
                  <a:pt x="728" y="1040"/>
                </a:lnTo>
                <a:lnTo>
                  <a:pt x="732" y="1044"/>
                </a:lnTo>
                <a:lnTo>
                  <a:pt x="728" y="1054"/>
                </a:lnTo>
                <a:lnTo>
                  <a:pt x="730" y="1060"/>
                </a:lnTo>
                <a:lnTo>
                  <a:pt x="745" y="1056"/>
                </a:lnTo>
                <a:lnTo>
                  <a:pt x="745" y="1052"/>
                </a:lnTo>
                <a:lnTo>
                  <a:pt x="751" y="1058"/>
                </a:lnTo>
                <a:lnTo>
                  <a:pt x="749" y="1064"/>
                </a:lnTo>
                <a:lnTo>
                  <a:pt x="755" y="1064"/>
                </a:lnTo>
                <a:lnTo>
                  <a:pt x="753" y="1060"/>
                </a:lnTo>
                <a:lnTo>
                  <a:pt x="755" y="1060"/>
                </a:lnTo>
                <a:lnTo>
                  <a:pt x="765" y="1064"/>
                </a:lnTo>
                <a:lnTo>
                  <a:pt x="771" y="1062"/>
                </a:lnTo>
                <a:lnTo>
                  <a:pt x="773" y="1066"/>
                </a:lnTo>
                <a:lnTo>
                  <a:pt x="765" y="1074"/>
                </a:lnTo>
                <a:lnTo>
                  <a:pt x="767" y="1078"/>
                </a:lnTo>
                <a:lnTo>
                  <a:pt x="785" y="1076"/>
                </a:lnTo>
                <a:lnTo>
                  <a:pt x="802" y="1058"/>
                </a:lnTo>
                <a:lnTo>
                  <a:pt x="822" y="1050"/>
                </a:lnTo>
                <a:lnTo>
                  <a:pt x="824" y="1056"/>
                </a:lnTo>
                <a:lnTo>
                  <a:pt x="818" y="1058"/>
                </a:lnTo>
                <a:lnTo>
                  <a:pt x="818" y="1064"/>
                </a:lnTo>
                <a:lnTo>
                  <a:pt x="841" y="1084"/>
                </a:lnTo>
                <a:lnTo>
                  <a:pt x="879" y="1152"/>
                </a:lnTo>
                <a:lnTo>
                  <a:pt x="889" y="1140"/>
                </a:lnTo>
                <a:lnTo>
                  <a:pt x="896" y="1144"/>
                </a:lnTo>
                <a:lnTo>
                  <a:pt x="900" y="1152"/>
                </a:lnTo>
                <a:lnTo>
                  <a:pt x="920" y="1154"/>
                </a:lnTo>
                <a:lnTo>
                  <a:pt x="934" y="1146"/>
                </a:lnTo>
                <a:lnTo>
                  <a:pt x="963" y="1182"/>
                </a:lnTo>
                <a:lnTo>
                  <a:pt x="979" y="1186"/>
                </a:lnTo>
                <a:lnTo>
                  <a:pt x="987" y="1180"/>
                </a:lnTo>
                <a:lnTo>
                  <a:pt x="994" y="1194"/>
                </a:lnTo>
                <a:lnTo>
                  <a:pt x="992" y="1204"/>
                </a:lnTo>
                <a:lnTo>
                  <a:pt x="1000" y="1206"/>
                </a:lnTo>
                <a:lnTo>
                  <a:pt x="1006" y="1200"/>
                </a:lnTo>
                <a:lnTo>
                  <a:pt x="1014" y="1188"/>
                </a:lnTo>
                <a:lnTo>
                  <a:pt x="1073" y="1158"/>
                </a:lnTo>
                <a:lnTo>
                  <a:pt x="1112" y="1162"/>
                </a:lnTo>
                <a:lnTo>
                  <a:pt x="1122" y="1174"/>
                </a:lnTo>
                <a:lnTo>
                  <a:pt x="1171" y="1174"/>
                </a:lnTo>
                <a:lnTo>
                  <a:pt x="1175" y="1172"/>
                </a:lnTo>
                <a:lnTo>
                  <a:pt x="1173" y="1162"/>
                </a:lnTo>
                <a:lnTo>
                  <a:pt x="1177" y="1156"/>
                </a:lnTo>
                <a:lnTo>
                  <a:pt x="1173" y="1136"/>
                </a:lnTo>
                <a:lnTo>
                  <a:pt x="1194" y="1116"/>
                </a:lnTo>
                <a:lnTo>
                  <a:pt x="1240" y="1134"/>
                </a:lnTo>
                <a:lnTo>
                  <a:pt x="1244" y="1154"/>
                </a:lnTo>
                <a:lnTo>
                  <a:pt x="1257" y="1164"/>
                </a:lnTo>
                <a:lnTo>
                  <a:pt x="1267" y="1168"/>
                </a:lnTo>
                <a:lnTo>
                  <a:pt x="1291" y="1158"/>
                </a:lnTo>
                <a:lnTo>
                  <a:pt x="1300" y="1160"/>
                </a:lnTo>
                <a:lnTo>
                  <a:pt x="1340" y="1178"/>
                </a:lnTo>
                <a:lnTo>
                  <a:pt x="1351" y="1190"/>
                </a:lnTo>
                <a:lnTo>
                  <a:pt x="1387" y="1196"/>
                </a:lnTo>
                <a:lnTo>
                  <a:pt x="1422" y="1186"/>
                </a:lnTo>
                <a:lnTo>
                  <a:pt x="1447" y="1168"/>
                </a:lnTo>
                <a:lnTo>
                  <a:pt x="1467" y="1178"/>
                </a:lnTo>
                <a:lnTo>
                  <a:pt x="1479" y="1174"/>
                </a:lnTo>
                <a:lnTo>
                  <a:pt x="1502" y="1186"/>
                </a:lnTo>
                <a:lnTo>
                  <a:pt x="1526" y="1172"/>
                </a:lnTo>
                <a:lnTo>
                  <a:pt x="1538" y="1134"/>
                </a:lnTo>
                <a:lnTo>
                  <a:pt x="1549" y="1122"/>
                </a:lnTo>
                <a:lnTo>
                  <a:pt x="1549" y="1108"/>
                </a:lnTo>
                <a:lnTo>
                  <a:pt x="1538" y="1110"/>
                </a:lnTo>
                <a:lnTo>
                  <a:pt x="1540" y="1104"/>
                </a:lnTo>
                <a:lnTo>
                  <a:pt x="1553" y="1088"/>
                </a:lnTo>
                <a:lnTo>
                  <a:pt x="1563" y="1086"/>
                </a:lnTo>
                <a:lnTo>
                  <a:pt x="1598" y="1080"/>
                </a:lnTo>
                <a:lnTo>
                  <a:pt x="1612" y="1090"/>
                </a:lnTo>
                <a:lnTo>
                  <a:pt x="1632" y="1094"/>
                </a:lnTo>
                <a:lnTo>
                  <a:pt x="1644" y="1114"/>
                </a:lnTo>
                <a:lnTo>
                  <a:pt x="1657" y="1152"/>
                </a:lnTo>
                <a:lnTo>
                  <a:pt x="1663" y="1178"/>
                </a:lnTo>
                <a:lnTo>
                  <a:pt x="1663" y="1184"/>
                </a:lnTo>
                <a:lnTo>
                  <a:pt x="1691" y="1188"/>
                </a:lnTo>
                <a:lnTo>
                  <a:pt x="1695" y="1190"/>
                </a:lnTo>
                <a:lnTo>
                  <a:pt x="1712" y="1202"/>
                </a:lnTo>
                <a:lnTo>
                  <a:pt x="1722" y="1232"/>
                </a:lnTo>
                <a:lnTo>
                  <a:pt x="1740" y="1234"/>
                </a:lnTo>
                <a:lnTo>
                  <a:pt x="1746" y="1232"/>
                </a:lnTo>
                <a:lnTo>
                  <a:pt x="1785" y="1214"/>
                </a:lnTo>
                <a:lnTo>
                  <a:pt x="1783" y="1236"/>
                </a:lnTo>
                <a:lnTo>
                  <a:pt x="1775" y="1242"/>
                </a:lnTo>
                <a:lnTo>
                  <a:pt x="1767" y="1272"/>
                </a:lnTo>
                <a:lnTo>
                  <a:pt x="1755" y="1296"/>
                </a:lnTo>
                <a:lnTo>
                  <a:pt x="1751" y="1298"/>
                </a:lnTo>
                <a:lnTo>
                  <a:pt x="1736" y="1294"/>
                </a:lnTo>
                <a:lnTo>
                  <a:pt x="1720" y="1306"/>
                </a:lnTo>
                <a:lnTo>
                  <a:pt x="1726" y="1320"/>
                </a:lnTo>
                <a:lnTo>
                  <a:pt x="1724" y="1338"/>
                </a:lnTo>
                <a:lnTo>
                  <a:pt x="1714" y="1350"/>
                </a:lnTo>
                <a:lnTo>
                  <a:pt x="1714" y="1356"/>
                </a:lnTo>
                <a:lnTo>
                  <a:pt x="1716" y="1360"/>
                </a:lnTo>
                <a:lnTo>
                  <a:pt x="1718" y="1358"/>
                </a:lnTo>
                <a:lnTo>
                  <a:pt x="1716" y="1354"/>
                </a:lnTo>
                <a:lnTo>
                  <a:pt x="1726" y="1354"/>
                </a:lnTo>
                <a:lnTo>
                  <a:pt x="1736" y="1336"/>
                </a:lnTo>
                <a:lnTo>
                  <a:pt x="1738" y="1344"/>
                </a:lnTo>
                <a:lnTo>
                  <a:pt x="1744" y="1340"/>
                </a:lnTo>
                <a:lnTo>
                  <a:pt x="1744" y="1350"/>
                </a:lnTo>
                <a:lnTo>
                  <a:pt x="1759" y="1354"/>
                </a:lnTo>
                <a:lnTo>
                  <a:pt x="1789" y="1336"/>
                </a:lnTo>
                <a:lnTo>
                  <a:pt x="1832" y="1280"/>
                </a:lnTo>
                <a:lnTo>
                  <a:pt x="1846" y="1252"/>
                </a:lnTo>
                <a:lnTo>
                  <a:pt x="1875" y="1214"/>
                </a:lnTo>
                <a:lnTo>
                  <a:pt x="1881" y="1174"/>
                </a:lnTo>
                <a:lnTo>
                  <a:pt x="1877" y="1156"/>
                </a:lnTo>
                <a:lnTo>
                  <a:pt x="1883" y="1136"/>
                </a:lnTo>
                <a:lnTo>
                  <a:pt x="1895" y="1116"/>
                </a:lnTo>
                <a:lnTo>
                  <a:pt x="1889" y="1110"/>
                </a:lnTo>
                <a:lnTo>
                  <a:pt x="1891" y="1104"/>
                </a:lnTo>
                <a:lnTo>
                  <a:pt x="1889" y="1096"/>
                </a:lnTo>
                <a:lnTo>
                  <a:pt x="1869" y="1088"/>
                </a:lnTo>
                <a:lnTo>
                  <a:pt x="1889" y="1092"/>
                </a:lnTo>
                <a:lnTo>
                  <a:pt x="1893" y="1084"/>
                </a:lnTo>
                <a:lnTo>
                  <a:pt x="1875" y="1072"/>
                </a:lnTo>
                <a:lnTo>
                  <a:pt x="1865" y="1058"/>
                </a:lnTo>
                <a:lnTo>
                  <a:pt x="1850" y="1056"/>
                </a:lnTo>
                <a:lnTo>
                  <a:pt x="1848" y="1070"/>
                </a:lnTo>
                <a:lnTo>
                  <a:pt x="1842" y="1080"/>
                </a:lnTo>
                <a:lnTo>
                  <a:pt x="1846" y="1068"/>
                </a:lnTo>
                <a:lnTo>
                  <a:pt x="1840" y="1074"/>
                </a:lnTo>
                <a:lnTo>
                  <a:pt x="1824" y="1078"/>
                </a:lnTo>
                <a:lnTo>
                  <a:pt x="1832" y="1068"/>
                </a:lnTo>
                <a:lnTo>
                  <a:pt x="1826" y="1062"/>
                </a:lnTo>
                <a:lnTo>
                  <a:pt x="1832" y="1056"/>
                </a:lnTo>
                <a:lnTo>
                  <a:pt x="1824" y="1058"/>
                </a:lnTo>
                <a:lnTo>
                  <a:pt x="1824" y="1066"/>
                </a:lnTo>
                <a:lnTo>
                  <a:pt x="1816" y="1072"/>
                </a:lnTo>
                <a:lnTo>
                  <a:pt x="1816" y="1048"/>
                </a:lnTo>
                <a:lnTo>
                  <a:pt x="1799" y="1050"/>
                </a:lnTo>
                <a:lnTo>
                  <a:pt x="1791" y="1044"/>
                </a:lnTo>
                <a:lnTo>
                  <a:pt x="1793" y="1038"/>
                </a:lnTo>
                <a:lnTo>
                  <a:pt x="1832" y="1002"/>
                </a:lnTo>
                <a:lnTo>
                  <a:pt x="1844" y="982"/>
                </a:lnTo>
                <a:lnTo>
                  <a:pt x="1875" y="952"/>
                </a:lnTo>
                <a:lnTo>
                  <a:pt x="1883" y="936"/>
                </a:lnTo>
                <a:lnTo>
                  <a:pt x="1908" y="910"/>
                </a:lnTo>
                <a:lnTo>
                  <a:pt x="1922" y="902"/>
                </a:lnTo>
                <a:lnTo>
                  <a:pt x="1961" y="900"/>
                </a:lnTo>
                <a:lnTo>
                  <a:pt x="1971" y="908"/>
                </a:lnTo>
                <a:lnTo>
                  <a:pt x="1977" y="898"/>
                </a:lnTo>
                <a:lnTo>
                  <a:pt x="1995" y="904"/>
                </a:lnTo>
                <a:lnTo>
                  <a:pt x="2008" y="900"/>
                </a:lnTo>
                <a:lnTo>
                  <a:pt x="2012" y="906"/>
                </a:lnTo>
                <a:lnTo>
                  <a:pt x="2016" y="904"/>
                </a:lnTo>
                <a:lnTo>
                  <a:pt x="2014" y="898"/>
                </a:lnTo>
                <a:lnTo>
                  <a:pt x="2020" y="896"/>
                </a:lnTo>
                <a:lnTo>
                  <a:pt x="2018" y="892"/>
                </a:lnTo>
                <a:lnTo>
                  <a:pt x="2022" y="888"/>
                </a:lnTo>
                <a:lnTo>
                  <a:pt x="2050" y="898"/>
                </a:lnTo>
                <a:lnTo>
                  <a:pt x="2059" y="894"/>
                </a:lnTo>
                <a:lnTo>
                  <a:pt x="2071" y="904"/>
                </a:lnTo>
                <a:lnTo>
                  <a:pt x="2053" y="910"/>
                </a:lnTo>
                <a:lnTo>
                  <a:pt x="2059" y="918"/>
                </a:lnTo>
                <a:lnTo>
                  <a:pt x="2077" y="912"/>
                </a:lnTo>
                <a:lnTo>
                  <a:pt x="2083" y="916"/>
                </a:lnTo>
                <a:lnTo>
                  <a:pt x="2095" y="906"/>
                </a:lnTo>
                <a:lnTo>
                  <a:pt x="2116" y="908"/>
                </a:lnTo>
                <a:lnTo>
                  <a:pt x="2120" y="908"/>
                </a:lnTo>
                <a:lnTo>
                  <a:pt x="2118" y="902"/>
                </a:lnTo>
                <a:lnTo>
                  <a:pt x="2104" y="896"/>
                </a:lnTo>
                <a:lnTo>
                  <a:pt x="2106" y="892"/>
                </a:lnTo>
                <a:lnTo>
                  <a:pt x="2104" y="886"/>
                </a:lnTo>
                <a:lnTo>
                  <a:pt x="2155" y="820"/>
                </a:lnTo>
                <a:lnTo>
                  <a:pt x="2185" y="812"/>
                </a:lnTo>
                <a:lnTo>
                  <a:pt x="2199" y="820"/>
                </a:lnTo>
                <a:lnTo>
                  <a:pt x="2206" y="812"/>
                </a:lnTo>
                <a:lnTo>
                  <a:pt x="2199" y="834"/>
                </a:lnTo>
                <a:lnTo>
                  <a:pt x="2201" y="840"/>
                </a:lnTo>
                <a:lnTo>
                  <a:pt x="2199" y="846"/>
                </a:lnTo>
                <a:lnTo>
                  <a:pt x="2206" y="844"/>
                </a:lnTo>
                <a:lnTo>
                  <a:pt x="2203" y="860"/>
                </a:lnTo>
                <a:lnTo>
                  <a:pt x="2240" y="824"/>
                </a:lnTo>
                <a:lnTo>
                  <a:pt x="2248" y="820"/>
                </a:lnTo>
                <a:lnTo>
                  <a:pt x="2252" y="826"/>
                </a:lnTo>
                <a:lnTo>
                  <a:pt x="2254" y="820"/>
                </a:lnTo>
                <a:lnTo>
                  <a:pt x="2250" y="816"/>
                </a:lnTo>
                <a:lnTo>
                  <a:pt x="2255" y="794"/>
                </a:lnTo>
                <a:lnTo>
                  <a:pt x="2273" y="784"/>
                </a:lnTo>
                <a:lnTo>
                  <a:pt x="2283" y="790"/>
                </a:lnTo>
                <a:lnTo>
                  <a:pt x="2269" y="802"/>
                </a:lnTo>
                <a:lnTo>
                  <a:pt x="2263" y="836"/>
                </a:lnTo>
                <a:lnTo>
                  <a:pt x="2259" y="842"/>
                </a:lnTo>
                <a:lnTo>
                  <a:pt x="2261" y="848"/>
                </a:lnTo>
                <a:lnTo>
                  <a:pt x="2232" y="864"/>
                </a:lnTo>
                <a:lnTo>
                  <a:pt x="2230" y="872"/>
                </a:lnTo>
                <a:lnTo>
                  <a:pt x="2208" y="894"/>
                </a:lnTo>
                <a:lnTo>
                  <a:pt x="2173" y="942"/>
                </a:lnTo>
                <a:lnTo>
                  <a:pt x="2157" y="952"/>
                </a:lnTo>
                <a:lnTo>
                  <a:pt x="2150" y="950"/>
                </a:lnTo>
                <a:lnTo>
                  <a:pt x="2152" y="960"/>
                </a:lnTo>
                <a:lnTo>
                  <a:pt x="2148" y="972"/>
                </a:lnTo>
                <a:lnTo>
                  <a:pt x="2132" y="986"/>
                </a:lnTo>
                <a:lnTo>
                  <a:pt x="2128" y="1008"/>
                </a:lnTo>
                <a:lnTo>
                  <a:pt x="2128" y="1046"/>
                </a:lnTo>
                <a:lnTo>
                  <a:pt x="2148" y="1150"/>
                </a:lnTo>
                <a:lnTo>
                  <a:pt x="2171" y="1124"/>
                </a:lnTo>
                <a:lnTo>
                  <a:pt x="2175" y="1106"/>
                </a:lnTo>
                <a:lnTo>
                  <a:pt x="2181" y="1096"/>
                </a:lnTo>
                <a:lnTo>
                  <a:pt x="2195" y="1088"/>
                </a:lnTo>
                <a:lnTo>
                  <a:pt x="2201" y="1090"/>
                </a:lnTo>
                <a:lnTo>
                  <a:pt x="2199" y="1064"/>
                </a:lnTo>
                <a:lnTo>
                  <a:pt x="2216" y="1050"/>
                </a:lnTo>
                <a:lnTo>
                  <a:pt x="2226" y="1050"/>
                </a:lnTo>
                <a:lnTo>
                  <a:pt x="2234" y="1044"/>
                </a:lnTo>
                <a:lnTo>
                  <a:pt x="2228" y="1022"/>
                </a:lnTo>
                <a:lnTo>
                  <a:pt x="2232" y="1008"/>
                </a:lnTo>
                <a:lnTo>
                  <a:pt x="2240" y="1000"/>
                </a:lnTo>
                <a:lnTo>
                  <a:pt x="2238" y="998"/>
                </a:lnTo>
                <a:lnTo>
                  <a:pt x="2238" y="996"/>
                </a:lnTo>
                <a:lnTo>
                  <a:pt x="2248" y="990"/>
                </a:lnTo>
                <a:lnTo>
                  <a:pt x="2244" y="1000"/>
                </a:lnTo>
                <a:lnTo>
                  <a:pt x="2250" y="1006"/>
                </a:lnTo>
                <a:lnTo>
                  <a:pt x="2254" y="998"/>
                </a:lnTo>
                <a:lnTo>
                  <a:pt x="2254" y="988"/>
                </a:lnTo>
                <a:lnTo>
                  <a:pt x="2246" y="984"/>
                </a:lnTo>
                <a:lnTo>
                  <a:pt x="2246" y="972"/>
                </a:lnTo>
                <a:lnTo>
                  <a:pt x="2254" y="952"/>
                </a:lnTo>
                <a:lnTo>
                  <a:pt x="2244" y="946"/>
                </a:lnTo>
                <a:lnTo>
                  <a:pt x="2238" y="954"/>
                </a:lnTo>
                <a:lnTo>
                  <a:pt x="2232" y="948"/>
                </a:lnTo>
                <a:lnTo>
                  <a:pt x="2238" y="928"/>
                </a:lnTo>
                <a:lnTo>
                  <a:pt x="2248" y="910"/>
                </a:lnTo>
                <a:lnTo>
                  <a:pt x="2252" y="910"/>
                </a:lnTo>
                <a:lnTo>
                  <a:pt x="2259" y="884"/>
                </a:lnTo>
                <a:lnTo>
                  <a:pt x="2275" y="878"/>
                </a:lnTo>
                <a:lnTo>
                  <a:pt x="2283" y="886"/>
                </a:lnTo>
                <a:lnTo>
                  <a:pt x="2285" y="876"/>
                </a:lnTo>
                <a:lnTo>
                  <a:pt x="2303" y="862"/>
                </a:lnTo>
                <a:lnTo>
                  <a:pt x="2303" y="886"/>
                </a:lnTo>
                <a:lnTo>
                  <a:pt x="2316" y="866"/>
                </a:lnTo>
                <a:lnTo>
                  <a:pt x="2334" y="858"/>
                </a:lnTo>
                <a:lnTo>
                  <a:pt x="2355" y="862"/>
                </a:lnTo>
                <a:lnTo>
                  <a:pt x="2371" y="880"/>
                </a:lnTo>
                <a:lnTo>
                  <a:pt x="2375" y="864"/>
                </a:lnTo>
                <a:lnTo>
                  <a:pt x="2405" y="844"/>
                </a:lnTo>
                <a:lnTo>
                  <a:pt x="2405" y="838"/>
                </a:lnTo>
                <a:lnTo>
                  <a:pt x="2418" y="830"/>
                </a:lnTo>
                <a:lnTo>
                  <a:pt x="2422" y="818"/>
                </a:lnTo>
                <a:lnTo>
                  <a:pt x="2430" y="822"/>
                </a:lnTo>
                <a:lnTo>
                  <a:pt x="2448" y="810"/>
                </a:lnTo>
                <a:lnTo>
                  <a:pt x="2450" y="804"/>
                </a:lnTo>
                <a:lnTo>
                  <a:pt x="2485" y="788"/>
                </a:lnTo>
                <a:lnTo>
                  <a:pt x="2487" y="788"/>
                </a:lnTo>
                <a:lnTo>
                  <a:pt x="2514" y="798"/>
                </a:lnTo>
                <a:lnTo>
                  <a:pt x="2522" y="782"/>
                </a:lnTo>
                <a:lnTo>
                  <a:pt x="2514" y="772"/>
                </a:lnTo>
                <a:lnTo>
                  <a:pt x="2520" y="770"/>
                </a:lnTo>
                <a:lnTo>
                  <a:pt x="2512" y="758"/>
                </a:lnTo>
                <a:lnTo>
                  <a:pt x="2508" y="736"/>
                </a:lnTo>
                <a:lnTo>
                  <a:pt x="2507" y="732"/>
                </a:lnTo>
                <a:lnTo>
                  <a:pt x="2503" y="722"/>
                </a:lnTo>
                <a:lnTo>
                  <a:pt x="2499" y="726"/>
                </a:lnTo>
                <a:lnTo>
                  <a:pt x="2491" y="720"/>
                </a:lnTo>
                <a:lnTo>
                  <a:pt x="2489" y="706"/>
                </a:lnTo>
                <a:lnTo>
                  <a:pt x="2507" y="712"/>
                </a:lnTo>
                <a:lnTo>
                  <a:pt x="2530" y="694"/>
                </a:lnTo>
                <a:lnTo>
                  <a:pt x="2530" y="52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535353"/>
              </a:solidFill>
            </a:endParaRPr>
          </a:p>
        </p:txBody>
      </p:sp>
      <p:sp>
        <p:nvSpPr>
          <p:cNvPr id="80" name="Google Shape;2383;p121">
            <a:extLst>
              <a:ext uri="{FF2B5EF4-FFF2-40B4-BE49-F238E27FC236}">
                <a16:creationId xmlns:a16="http://schemas.microsoft.com/office/drawing/2014/main" id="{2B5BD980-6F3B-4F66-BE60-B62155DB1E11}"/>
              </a:ext>
            </a:extLst>
          </p:cNvPr>
          <p:cNvSpPr/>
          <p:nvPr/>
        </p:nvSpPr>
        <p:spPr>
          <a:xfrm>
            <a:off x="2522713" y="2493130"/>
            <a:ext cx="13752000" cy="45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1. 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Проведено обучение и тестирование моделей на данных по 40 регионам</a:t>
            </a:r>
            <a:endParaRPr lang="ru"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1677;p105">
            <a:extLst>
              <a:ext uri="{FF2B5EF4-FFF2-40B4-BE49-F238E27FC236}">
                <a16:creationId xmlns:a16="http://schemas.microsoft.com/office/drawing/2014/main" id="{2FE2C1F6-F95D-4B5C-B690-1F167E3AD1AA}"/>
              </a:ext>
            </a:extLst>
          </p:cNvPr>
          <p:cNvSpPr/>
          <p:nvPr/>
        </p:nvSpPr>
        <p:spPr>
          <a:xfrm>
            <a:off x="1992751" y="2484816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383;p121">
            <a:extLst>
              <a:ext uri="{FF2B5EF4-FFF2-40B4-BE49-F238E27FC236}">
                <a16:creationId xmlns:a16="http://schemas.microsoft.com/office/drawing/2014/main" id="{01816A58-D8C7-4138-8036-0A00CF304C70}"/>
              </a:ext>
            </a:extLst>
          </p:cNvPr>
          <p:cNvSpPr/>
          <p:nvPr/>
        </p:nvSpPr>
        <p:spPr>
          <a:xfrm>
            <a:off x="2524985" y="3259684"/>
            <a:ext cx="13752000" cy="45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2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. 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Доля производства семян подсолнечника в указанных регионах – составляет 99,8%</a:t>
            </a:r>
            <a:endParaRPr lang="ru"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1677;p105">
            <a:extLst>
              <a:ext uri="{FF2B5EF4-FFF2-40B4-BE49-F238E27FC236}">
                <a16:creationId xmlns:a16="http://schemas.microsoft.com/office/drawing/2014/main" id="{54F15EE4-08A4-4881-B3C9-55EB5225BAF6}"/>
              </a:ext>
            </a:extLst>
          </p:cNvPr>
          <p:cNvSpPr/>
          <p:nvPr/>
        </p:nvSpPr>
        <p:spPr>
          <a:xfrm>
            <a:off x="1995023" y="3237722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383;p121">
            <a:extLst>
              <a:ext uri="{FF2B5EF4-FFF2-40B4-BE49-F238E27FC236}">
                <a16:creationId xmlns:a16="http://schemas.microsoft.com/office/drawing/2014/main" id="{380BD98B-C9FF-4512-8BEC-C6723794E2FA}"/>
              </a:ext>
            </a:extLst>
          </p:cNvPr>
          <p:cNvSpPr/>
          <p:nvPr/>
        </p:nvSpPr>
        <p:spPr>
          <a:xfrm>
            <a:off x="2513610" y="3998944"/>
            <a:ext cx="13752000" cy="45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3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. 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Совокупная доля посевных площадей данных регионов – составляет 99,7%</a:t>
            </a:r>
            <a:endParaRPr lang="ru"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1677;p105">
            <a:extLst>
              <a:ext uri="{FF2B5EF4-FFF2-40B4-BE49-F238E27FC236}">
                <a16:creationId xmlns:a16="http://schemas.microsoft.com/office/drawing/2014/main" id="{8AC2CBCB-FD38-429F-B4B2-E9E0BFBDE43A}"/>
              </a:ext>
            </a:extLst>
          </p:cNvPr>
          <p:cNvSpPr/>
          <p:nvPr/>
        </p:nvSpPr>
        <p:spPr>
          <a:xfrm>
            <a:off x="1983648" y="3990630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383;p121">
            <a:extLst>
              <a:ext uri="{FF2B5EF4-FFF2-40B4-BE49-F238E27FC236}">
                <a16:creationId xmlns:a16="http://schemas.microsoft.com/office/drawing/2014/main" id="{144DE7E7-9691-476D-BBFA-59C300AA4DD6}"/>
              </a:ext>
            </a:extLst>
          </p:cNvPr>
          <p:cNvSpPr/>
          <p:nvPr/>
        </p:nvSpPr>
        <p:spPr>
          <a:xfrm>
            <a:off x="2515882" y="4724552"/>
            <a:ext cx="13752000" cy="45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4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. 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Взвешенное значение 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RMSE 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по регионам дает лучшее значение, чем простое среднее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:</a:t>
            </a:r>
            <a:endParaRPr lang="ru"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1677;p105">
            <a:extLst>
              <a:ext uri="{FF2B5EF4-FFF2-40B4-BE49-F238E27FC236}">
                <a16:creationId xmlns:a16="http://schemas.microsoft.com/office/drawing/2014/main" id="{1F1D21A9-4954-4C31-8F8C-D28C602883DE}"/>
              </a:ext>
            </a:extLst>
          </p:cNvPr>
          <p:cNvSpPr/>
          <p:nvPr/>
        </p:nvSpPr>
        <p:spPr>
          <a:xfrm>
            <a:off x="1985920" y="4716238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383;p121">
            <a:extLst>
              <a:ext uri="{FF2B5EF4-FFF2-40B4-BE49-F238E27FC236}">
                <a16:creationId xmlns:a16="http://schemas.microsoft.com/office/drawing/2014/main" id="{056739EB-4C4C-4E4F-B3E8-014849D61924}"/>
              </a:ext>
            </a:extLst>
          </p:cNvPr>
          <p:cNvSpPr/>
          <p:nvPr/>
        </p:nvSpPr>
        <p:spPr>
          <a:xfrm>
            <a:off x="3432560" y="5477460"/>
            <a:ext cx="12816000" cy="45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CatBoost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reg. – 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значение </a:t>
            </a:r>
            <a:r>
              <a:rPr lang="en-US" sz="2400" b="1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RMSE</a:t>
            </a:r>
            <a:r>
              <a:rPr lang="en-US" sz="2400" b="1" baseline="-25000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wg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= 1.498 (vs. RMSE = 2.273)</a:t>
            </a:r>
            <a:endParaRPr lang="ru"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383;p121">
            <a:extLst>
              <a:ext uri="{FF2B5EF4-FFF2-40B4-BE49-F238E27FC236}">
                <a16:creationId xmlns:a16="http://schemas.microsoft.com/office/drawing/2014/main" id="{AEC7C461-8107-4BEB-9EF3-99C25C70F71D}"/>
              </a:ext>
            </a:extLst>
          </p:cNvPr>
          <p:cNvSpPr/>
          <p:nvPr/>
        </p:nvSpPr>
        <p:spPr>
          <a:xfrm>
            <a:off x="3448480" y="6189425"/>
            <a:ext cx="12816000" cy="45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XGBoost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reg. – 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значение </a:t>
            </a:r>
            <a:r>
              <a:rPr lang="en-US" sz="2400" b="1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RMSE</a:t>
            </a:r>
            <a:r>
              <a:rPr lang="en-US" sz="2400" b="1" baseline="-25000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wg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= 1.601 (vs. RMSE = 2.273)</a:t>
            </a:r>
            <a:endParaRPr lang="ru"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2383;p121">
            <a:extLst>
              <a:ext uri="{FF2B5EF4-FFF2-40B4-BE49-F238E27FC236}">
                <a16:creationId xmlns:a16="http://schemas.microsoft.com/office/drawing/2014/main" id="{EA6C0796-F369-462B-B204-6506CCA34457}"/>
              </a:ext>
            </a:extLst>
          </p:cNvPr>
          <p:cNvSpPr/>
          <p:nvPr/>
        </p:nvSpPr>
        <p:spPr>
          <a:xfrm>
            <a:off x="2504507" y="6951418"/>
            <a:ext cx="13752000" cy="450000"/>
          </a:xfrm>
          <a:prstGeom prst="roundRect">
            <a:avLst>
              <a:gd name="adj" fmla="val 27974"/>
            </a:avLst>
          </a:prstGeom>
          <a:noFill/>
          <a:ln w="50800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5. 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Использование лучшего значения 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RMSE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по моделям снижает до </a:t>
            </a:r>
            <a:r>
              <a:rPr lang="en-US" sz="2400" b="1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RMSE</a:t>
            </a:r>
            <a:r>
              <a:rPr lang="en-US" sz="2400" b="1" baseline="-25000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wg</a:t>
            </a:r>
            <a:r>
              <a:rPr lang="en-US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= 1.</a:t>
            </a:r>
            <a:r>
              <a:rPr lang="ru-RU" sz="24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458</a:t>
            </a:r>
            <a:endParaRPr lang="ru"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1677;p105">
            <a:extLst>
              <a:ext uri="{FF2B5EF4-FFF2-40B4-BE49-F238E27FC236}">
                <a16:creationId xmlns:a16="http://schemas.microsoft.com/office/drawing/2014/main" id="{A4298179-7790-47CA-9E40-1B53D2525202}"/>
              </a:ext>
            </a:extLst>
          </p:cNvPr>
          <p:cNvSpPr/>
          <p:nvPr/>
        </p:nvSpPr>
        <p:spPr>
          <a:xfrm>
            <a:off x="1974545" y="6943104"/>
            <a:ext cx="447444" cy="4474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rgbClr val="4BD0A0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1853E1-A345-4E7D-9C0A-6082FA73C156}"/>
                  </a:ext>
                </a:extLst>
              </p:cNvPr>
              <p:cNvSpPr txBox="1"/>
              <p:nvPr/>
            </p:nvSpPr>
            <p:spPr>
              <a:xfrm>
                <a:off x="1800675" y="8414910"/>
                <a:ext cx="6660000" cy="1210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000" b="1" i="1">
                              <a:latin typeface="Cambria Math" panose="02040503050406030204" pitchFamily="18" charset="0"/>
                            </a:rPr>
                            <m:t>𝑹𝑴𝑺𝑬</m:t>
                          </m:r>
                        </m:e>
                        <m:sub>
                          <m:r>
                            <a:rPr lang="ru-RU" sz="3000" b="1" i="1">
                              <a:latin typeface="Cambria Math" panose="02040503050406030204" pitchFamily="18" charset="0"/>
                            </a:rPr>
                            <m:t>𝒘𝒈</m:t>
                          </m:r>
                        </m:sub>
                      </m:sSub>
                      <m:r>
                        <a:rPr lang="ru-RU" sz="3000" b="1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ru-RU" sz="3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ru-RU" sz="3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ru-RU" sz="3000" b="1" i="1">
                                      <a:latin typeface="Cambria Math" panose="02040503050406030204" pitchFamily="18" charset="0"/>
                                    </a:rPr>
                                    <m:t>𝒓𝒆𝒈</m:t>
                                  </m:r>
                                </m:sub>
                              </m:sSub>
                              <m:r>
                                <a:rPr lang="ru-RU" sz="3000" b="1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ru-RU" sz="3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000" b="1" i="1">
                                      <a:latin typeface="Cambria Math" panose="02040503050406030204" pitchFamily="18" charset="0"/>
                                    </a:rPr>
                                    <m:t>𝑹𝑴𝑺𝑬</m:t>
                                  </m:r>
                                </m:e>
                                <m:sub>
                                  <m:r>
                                    <a:rPr lang="ru-RU" sz="3000" b="1" i="1">
                                      <a:latin typeface="Cambria Math" panose="02040503050406030204" pitchFamily="18" charset="0"/>
                                    </a:rPr>
                                    <m:t>𝒓𝒆𝒈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3000" b="1" dirty="0">
                  <a:latin typeface="Proxima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1853E1-A345-4E7D-9C0A-6082FA73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75" y="8414910"/>
                <a:ext cx="6660000" cy="1210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1119;p72">
            <a:extLst>
              <a:ext uri="{FF2B5EF4-FFF2-40B4-BE49-F238E27FC236}">
                <a16:creationId xmlns:a16="http://schemas.microsoft.com/office/drawing/2014/main" id="{C08F165B-E2CE-42A6-B96A-05C5507C0694}"/>
              </a:ext>
            </a:extLst>
          </p:cNvPr>
          <p:cNvSpPr txBox="1"/>
          <p:nvPr/>
        </p:nvSpPr>
        <p:spPr>
          <a:xfrm>
            <a:off x="8208940" y="8020286"/>
            <a:ext cx="86400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500" b="1" dirty="0">
                <a:solidFill>
                  <a:schemeClr val="tx1"/>
                </a:solidFill>
                <a:latin typeface="Proxima Nova" panose="020B0604020202020204" charset="0"/>
              </a:rPr>
              <a:t>где</a:t>
            </a:r>
            <a:r>
              <a:rPr lang="en-US" sz="2500" b="1" dirty="0">
                <a:solidFill>
                  <a:schemeClr val="tx1"/>
                </a:solidFill>
                <a:latin typeface="Proxima Nova" panose="020B0604020202020204" charset="0"/>
              </a:rPr>
              <a:t>:</a:t>
            </a:r>
            <a:r>
              <a:rPr lang="ru-RU" sz="2500" b="1" dirty="0">
                <a:solidFill>
                  <a:schemeClr val="tx1"/>
                </a:solidFill>
                <a:latin typeface="Proxima Nova" panose="020B0604020202020204" charset="0"/>
              </a:rPr>
              <a:t>  </a:t>
            </a:r>
            <a:r>
              <a:rPr lang="en-US" sz="2500" b="1" i="1" dirty="0" err="1">
                <a:solidFill>
                  <a:schemeClr val="tx1"/>
                </a:solidFill>
                <a:latin typeface="Proxima Nova" panose="020B0604020202020204" charset="0"/>
              </a:rPr>
              <a:t>RMSE</a:t>
            </a:r>
            <a:r>
              <a:rPr lang="en-US" sz="2500" b="1" i="1" baseline="-25000" dirty="0" err="1">
                <a:solidFill>
                  <a:schemeClr val="tx1"/>
                </a:solidFill>
                <a:latin typeface="Proxima Nova" panose="020B0604020202020204" charset="0"/>
              </a:rPr>
              <a:t>wg</a:t>
            </a:r>
            <a:r>
              <a:rPr lang="en-US" sz="2500" dirty="0">
                <a:solidFill>
                  <a:schemeClr val="tx1"/>
                </a:solidFill>
                <a:latin typeface="Proxima Nova" panose="020B0604020202020204" charset="0"/>
              </a:rPr>
              <a:t> – </a:t>
            </a:r>
            <a:r>
              <a:rPr lang="ru-RU" sz="2500" dirty="0">
                <a:solidFill>
                  <a:schemeClr val="tx1"/>
                </a:solidFill>
                <a:latin typeface="Proxima Nova" panose="020B0604020202020204" charset="0"/>
              </a:rPr>
              <a:t>взвешенное значение </a:t>
            </a:r>
            <a:r>
              <a:rPr lang="en-US" sz="2500" dirty="0">
                <a:solidFill>
                  <a:schemeClr val="tx1"/>
                </a:solidFill>
                <a:latin typeface="Proxima Nova" panose="020B0604020202020204" charset="0"/>
              </a:rPr>
              <a:t>RMSE;</a:t>
            </a:r>
          </a:p>
          <a:p>
            <a:pPr marL="90000">
              <a:spcAft>
                <a:spcPts val="600"/>
              </a:spcAft>
            </a:pPr>
            <a:r>
              <a:rPr lang="ru-RU" sz="2500" b="1" dirty="0">
                <a:solidFill>
                  <a:schemeClr val="tx1"/>
                </a:solidFill>
                <a:latin typeface="Proxima Nova" panose="020B0604020202020204" charset="0"/>
              </a:rPr>
              <a:t>	</a:t>
            </a:r>
            <a:r>
              <a:rPr lang="en-US" sz="2500" b="1" i="1" dirty="0" err="1">
                <a:solidFill>
                  <a:schemeClr val="tx1"/>
                </a:solidFill>
                <a:latin typeface="Proxima Nova" panose="020B0604020202020204" charset="0"/>
              </a:rPr>
              <a:t>w</a:t>
            </a:r>
            <a:r>
              <a:rPr lang="en-US" sz="2500" b="1" i="1" baseline="-25000" dirty="0" err="1">
                <a:solidFill>
                  <a:schemeClr val="tx1"/>
                </a:solidFill>
                <a:latin typeface="Proxima Nova" panose="020B0604020202020204" charset="0"/>
              </a:rPr>
              <a:t>reg</a:t>
            </a:r>
            <a:r>
              <a:rPr lang="en-US" sz="2500" dirty="0">
                <a:solidFill>
                  <a:schemeClr val="tx1"/>
                </a:solidFill>
                <a:latin typeface="Proxima Nova" panose="020B0604020202020204" charset="0"/>
              </a:rPr>
              <a:t> – </a:t>
            </a:r>
            <a:r>
              <a:rPr lang="ru-RU" sz="2500" dirty="0">
                <a:solidFill>
                  <a:schemeClr val="tx1"/>
                </a:solidFill>
                <a:latin typeface="Proxima Nova" panose="020B0604020202020204" charset="0"/>
              </a:rPr>
              <a:t>доля региона в общем объеме производства;</a:t>
            </a:r>
          </a:p>
          <a:p>
            <a:pPr marL="90000">
              <a:spcAft>
                <a:spcPts val="600"/>
              </a:spcAft>
            </a:pPr>
            <a:r>
              <a:rPr lang="ru-RU" sz="2500" b="1" dirty="0">
                <a:solidFill>
                  <a:schemeClr val="tx1"/>
                </a:solidFill>
                <a:latin typeface="Proxima Nova" panose="020B0604020202020204" charset="0"/>
              </a:rPr>
              <a:t>	</a:t>
            </a:r>
            <a:r>
              <a:rPr lang="en-US" sz="2500" b="1" i="1" dirty="0" err="1">
                <a:solidFill>
                  <a:schemeClr val="tx1"/>
                </a:solidFill>
                <a:latin typeface="Proxima Nova" panose="020B0604020202020204" charset="0"/>
              </a:rPr>
              <a:t>RMSE</a:t>
            </a:r>
            <a:r>
              <a:rPr lang="en-US" sz="2500" b="1" i="1" baseline="-25000" dirty="0" err="1">
                <a:solidFill>
                  <a:schemeClr val="tx1"/>
                </a:solidFill>
                <a:latin typeface="Proxima Nova" panose="020B0604020202020204" charset="0"/>
              </a:rPr>
              <a:t>reg</a:t>
            </a:r>
            <a:r>
              <a:rPr lang="en-US" sz="2500" dirty="0">
                <a:solidFill>
                  <a:schemeClr val="tx1"/>
                </a:solidFill>
                <a:latin typeface="Proxima Nova" panose="020B0604020202020204" charset="0"/>
              </a:rPr>
              <a:t> – </a:t>
            </a:r>
            <a:r>
              <a:rPr lang="ru-RU" sz="2500" dirty="0">
                <a:solidFill>
                  <a:schemeClr val="tx1"/>
                </a:solidFill>
                <a:latin typeface="Proxima Nova" panose="020B0604020202020204" charset="0"/>
              </a:rPr>
              <a:t>значение </a:t>
            </a:r>
            <a:r>
              <a:rPr lang="en-US" sz="2500" dirty="0">
                <a:solidFill>
                  <a:schemeClr val="tx1"/>
                </a:solidFill>
                <a:latin typeface="Proxima Nova" panose="020B0604020202020204" charset="0"/>
              </a:rPr>
              <a:t>RMSE</a:t>
            </a:r>
            <a:r>
              <a:rPr lang="ru-RU" sz="2500" dirty="0">
                <a:solidFill>
                  <a:schemeClr val="tx1"/>
                </a:solidFill>
                <a:latin typeface="Proxima Nova" panose="020B0604020202020204" charset="0"/>
              </a:rPr>
              <a:t> модели для региона.</a:t>
            </a:r>
            <a:endParaRPr lang="en-US" sz="25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90000">
              <a:spcAft>
                <a:spcPts val="600"/>
              </a:spcAft>
            </a:pPr>
            <a:endParaRPr lang="ru-RU" sz="3000" b="1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90000">
              <a:spcAft>
                <a:spcPts val="600"/>
              </a:spcAft>
            </a:pPr>
            <a:endParaRPr lang="en-US" sz="3000" dirty="0">
              <a:solidFill>
                <a:schemeClr val="tx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144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Общие результаты обучения регрессионных моделей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F081CEF-1E89-4CF1-9EBA-DF0CF9D28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822485"/>
              </p:ext>
            </p:extLst>
          </p:nvPr>
        </p:nvGraphicFramePr>
        <p:xfrm>
          <a:off x="802252" y="2469691"/>
          <a:ext cx="16632000" cy="5328000"/>
        </p:xfrm>
        <a:graphic>
          <a:graphicData uri="http://schemas.openxmlformats.org/drawingml/2006/table">
            <a:tbl>
              <a:tblPr>
                <a:tableStyleId>{6B2A6F4F-FC08-4382-A1D8-27071FDD6E49}</a:tableStyleId>
              </a:tblPr>
              <a:tblGrid>
                <a:gridCol w="4752000">
                  <a:extLst>
                    <a:ext uri="{9D8B030D-6E8A-4147-A177-3AD203B41FA5}">
                      <a16:colId xmlns:a16="http://schemas.microsoft.com/office/drawing/2014/main" val="363964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78193907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108453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2407303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7857338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874289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6826486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43166838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13025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3983149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7541767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889037122"/>
                    </a:ext>
                  </a:extLst>
                </a:gridCol>
              </a:tblGrid>
              <a:tr h="504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Регион</a:t>
                      </a:r>
                      <a:endParaRPr lang="ru-RU" sz="20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  <a:latin typeface="Proxima Nova" panose="020B0604020202020204" charset="0"/>
                        </a:rPr>
                        <a:t>Средняя за 5 лет</a:t>
                      </a:r>
                      <a:endParaRPr lang="ru-RU" sz="20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CatBoost</a:t>
                      </a:r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 regressor</a:t>
                      </a:r>
                      <a:endParaRPr lang="ru-RU" sz="20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XGBoost</a:t>
                      </a:r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 regressor</a:t>
                      </a:r>
                      <a:endParaRPr lang="ru-RU" sz="20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Best RMSE value of models</a:t>
                      </a:r>
                      <a:endParaRPr lang="ru-RU" sz="20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16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987492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Урожай</a:t>
                      </a:r>
                      <a:r>
                        <a:rPr lang="en-US" sz="1600" b="1" u="none" strike="noStrike" dirty="0">
                          <a:effectLst/>
                          <a:latin typeface="Proxima Nova" panose="020B0604020202020204" charset="0"/>
                        </a:rPr>
                        <a:t>-</a:t>
                      </a:r>
                      <a:r>
                        <a:rPr lang="ru-RU" sz="1600" b="1" u="none" strike="noStrike" dirty="0" err="1">
                          <a:effectLst/>
                          <a:latin typeface="Proxima Nova" panose="020B0604020202020204" charset="0"/>
                        </a:rPr>
                        <a:t>ность</a:t>
                      </a:r>
                      <a:endParaRPr lang="ru-RU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u="none" strike="noStrike" dirty="0">
                          <a:effectLst/>
                          <a:latin typeface="Proxima Nova" panose="020B0604020202020204" charset="0"/>
                        </a:rPr>
                        <a:t>Доля</a:t>
                      </a:r>
                      <a:r>
                        <a:rPr lang="en-US" sz="1600" b="1" u="none" strike="noStrike" dirty="0">
                          <a:effectLst/>
                          <a:latin typeface="Proxima Nova" panose="020B0604020202020204" charset="0"/>
                        </a:rPr>
                        <a:t> </a:t>
                      </a:r>
                      <a:r>
                        <a:rPr lang="ru-RU" sz="1600" b="1" u="none" strike="noStrike" dirty="0" err="1">
                          <a:effectLst/>
                          <a:latin typeface="Proxima Nova" panose="020B0604020202020204" charset="0"/>
                        </a:rPr>
                        <a:t>произ-ва</a:t>
                      </a:r>
                      <a:endParaRPr lang="en-US" sz="1600" b="1" i="0" u="none" strike="noStrike" dirty="0">
                        <a:solidFill>
                          <a:srgbClr val="FFC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  <a:r>
                        <a:rPr lang="en-US" sz="1600" b="1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wg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  <a:r>
                        <a:rPr lang="en-US" sz="1600" b="1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wg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 to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irce"/>
                          <a:ea typeface="Circe"/>
                          <a:cs typeface="Circe"/>
                          <a:sym typeface="Arial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  <a:r>
                        <a:rPr lang="en-US" sz="1600" b="1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wg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  <a:r>
                        <a:rPr lang="en-US" sz="1600" b="1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wg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 to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irce"/>
                          <a:ea typeface="Circe"/>
                          <a:cs typeface="Circe"/>
                          <a:sym typeface="Arial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  <a:r>
                        <a:rPr lang="en-US" sz="1600" b="1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wg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  <a:r>
                        <a:rPr lang="en-US" sz="1600" b="1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wg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 to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irce"/>
                          <a:ea typeface="Circe"/>
                          <a:cs typeface="Circe"/>
                          <a:sym typeface="Arial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5592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РОССИЙСКАЯ ФЕДЕРАЦИЯ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16,2</a:t>
                      </a:r>
                      <a:endParaRPr lang="ru-RU" sz="2400" b="1" i="0" u="none" strike="noStrike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100,0%</a:t>
                      </a:r>
                      <a:endParaRPr lang="ru-RU" sz="2400" b="1" i="0" u="none" strike="noStrike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2,273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1,498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-0,775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2,273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1,601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-0,672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2,118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1,458</a:t>
                      </a:r>
                      <a:endParaRPr lang="ru-RU" sz="2400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-0,660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4111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2400" b="1" u="none" strike="noStrike" dirty="0">
                          <a:effectLst/>
                          <a:latin typeface="Proxima Nova" panose="020B0604020202020204" charset="0"/>
                        </a:rPr>
                        <a:t>  1. </a:t>
                      </a: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ПРИВОЛЖСКИЙ ФО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12,9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36,0%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2,131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1,283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-0,848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2,208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1,447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-0,761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1,945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1,198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-0,747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5823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2400" b="1" u="none" strike="noStrike" dirty="0">
                          <a:effectLst/>
                          <a:latin typeface="Proxima Nova" panose="020B0604020202020204" charset="0"/>
                        </a:rPr>
                        <a:t>  2. </a:t>
                      </a: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ЮЖНЫЙ ФО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19,1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27,9%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1,990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2,117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0,126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2,030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2,179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0,150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1,981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2,115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0,134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401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2400" b="1" u="none" strike="noStrike" dirty="0">
                          <a:effectLst/>
                          <a:latin typeface="Proxima Nova" panose="020B0604020202020204" charset="0"/>
                        </a:rPr>
                        <a:t>  3. </a:t>
                      </a: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ЦЕНТРАЛЬНЫЙ ФО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23,6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25,9%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1,732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1,225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-0,507</a:t>
                      </a:r>
                      <a:endParaRPr lang="ru-RU" sz="240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1,677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1,296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-0,381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1,677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1,203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-0,475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762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2400" b="1" u="none" strike="noStrike" dirty="0">
                          <a:effectLst/>
                          <a:latin typeface="Proxima Nova" panose="020B0604020202020204" charset="0"/>
                        </a:rPr>
                        <a:t>  4. </a:t>
                      </a: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СИБИРСКИЙ ФО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10,2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5,1%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2,477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1,071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-1,407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2,593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1,259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-1,334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2,477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1,071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-1,407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68613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2400" b="1" u="none" strike="noStrike" dirty="0">
                          <a:effectLst/>
                          <a:latin typeface="Proxima Nova" panose="020B0604020202020204" charset="0"/>
                        </a:rPr>
                        <a:t>  5. </a:t>
                      </a: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СЕВЕРО-КАВКАЗСКИЙ ФО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16,7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4,3%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3,487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1,392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-2,096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3,562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1,334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-2,228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3,293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1,319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-1,974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9815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2400" b="1" u="none" strike="noStrike" dirty="0">
                          <a:effectLst/>
                          <a:latin typeface="Proxima Nova" panose="020B0604020202020204" charset="0"/>
                        </a:rPr>
                        <a:t>  6. </a:t>
                      </a: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УРАЛЬСКИЙ ФО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9,8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0,7%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1,829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1,706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-0,123</a:t>
                      </a:r>
                      <a:endParaRPr lang="ru-RU" sz="240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1,918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1,795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-0,124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1,829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1,706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-0,123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9160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2400" b="1" u="none" strike="noStrike" dirty="0">
                          <a:effectLst/>
                          <a:latin typeface="Proxima Nova" panose="020B0604020202020204" charset="0"/>
                        </a:rPr>
                        <a:t>  7. </a:t>
                      </a: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ДАЛЬНЕВОСТОЧНЫЙ ФО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9,8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2400" b="1" u="none" strike="noStrike" dirty="0">
                          <a:effectLst/>
                          <a:latin typeface="Proxima Nova" panose="020B0604020202020204" charset="0"/>
                        </a:rPr>
                        <a:t>0,0%</a:t>
                      </a:r>
                      <a:endParaRPr lang="ru-RU" sz="24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2,357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2,201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-0,156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1,273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0,488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-0,785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1,273</a:t>
                      </a:r>
                      <a:endParaRPr lang="ru-RU" sz="240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0,488</a:t>
                      </a:r>
                      <a:endParaRPr lang="ru-RU" sz="2400" dirty="0"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2400" b="1" dirty="0">
                          <a:solidFill>
                            <a:srgbClr val="C00000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-0,785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Proxima Nova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31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962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2"/>
          <p:cNvSpPr txBox="1"/>
          <p:nvPr/>
        </p:nvSpPr>
        <p:spPr>
          <a:xfrm>
            <a:off x="551850" y="489600"/>
            <a:ext cx="16560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Итоговые результаты модели прогнозирования урожайности подсолнечника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F081CEF-1E89-4CF1-9EBA-DF0CF9D28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33225"/>
              </p:ext>
            </p:extLst>
          </p:nvPr>
        </p:nvGraphicFramePr>
        <p:xfrm>
          <a:off x="1267214" y="2775370"/>
          <a:ext cx="12780000" cy="3742965"/>
        </p:xfrm>
        <a:graphic>
          <a:graphicData uri="http://schemas.openxmlformats.org/drawingml/2006/table">
            <a:tbl>
              <a:tblPr>
                <a:tableStyleId>{6B2A6F4F-FC08-4382-A1D8-27071FDD6E49}</a:tableStyleId>
              </a:tblPr>
              <a:tblGrid>
                <a:gridCol w="7020000">
                  <a:extLst>
                    <a:ext uri="{9D8B030D-6E8A-4147-A177-3AD203B41FA5}">
                      <a16:colId xmlns:a16="http://schemas.microsoft.com/office/drawing/2014/main" val="3639649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78193907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961775555"/>
                    </a:ext>
                  </a:extLst>
                </a:gridCol>
              </a:tblGrid>
              <a:tr h="63351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Параметр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Значение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i="0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В % к средней урожайности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98749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ru-RU" sz="40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Средняя урожайность, ц/га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4000" b="1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16,2</a:t>
                      </a:r>
                      <a:endParaRPr lang="ru-RU" sz="4000" b="1" i="0" u="none" strike="noStrike" dirty="0">
                        <a:solidFill>
                          <a:schemeClr val="bg1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4000" b="1" i="0" u="none" strike="noStrike" dirty="0">
                          <a:solidFill>
                            <a:schemeClr val="bg1"/>
                          </a:solidFill>
                          <a:effectLst/>
                          <a:latin typeface="Proxima Nova" panose="020B060402020202020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4111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4000" b="1" u="none" strike="noStrike" dirty="0">
                          <a:effectLst/>
                          <a:latin typeface="Proxima Nova" panose="020B0604020202020204" charset="0"/>
                        </a:rPr>
                        <a:t>Значение </a:t>
                      </a:r>
                      <a:r>
                        <a:rPr lang="en-US" sz="4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RMSE</a:t>
                      </a:r>
                      <a:r>
                        <a:rPr lang="en-US" sz="4000" b="1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wg</a:t>
                      </a:r>
                      <a:endParaRPr lang="ru-RU" sz="4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4000" b="1" u="none" strike="noStrike" dirty="0">
                          <a:effectLst/>
                          <a:latin typeface="Proxima Nova" panose="020B0604020202020204" charset="0"/>
                        </a:rPr>
                        <a:t>1,458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4000" b="1" u="none" strike="noStrike" dirty="0">
                          <a:effectLst/>
                          <a:latin typeface="Proxima Nova" panose="020B0604020202020204" charset="0"/>
                        </a:rPr>
                        <a:t>9,0%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8237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360000" algn="l" fontAlgn="b">
                        <a:spcAft>
                          <a:spcPts val="600"/>
                        </a:spcAft>
                      </a:pPr>
                      <a:r>
                        <a:rPr lang="en-US" sz="4000" b="1" u="none" strike="noStrike" dirty="0" err="1">
                          <a:effectLst/>
                          <a:latin typeface="Proxima Nova" panose="020B0604020202020204" charset="0"/>
                        </a:rPr>
                        <a:t>CatBoost</a:t>
                      </a:r>
                      <a:endParaRPr lang="ru-RU" sz="4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4000" b="1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1,498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ru-RU" sz="4000" b="1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9,3%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4016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360000" algn="l" fontAlgn="b">
                        <a:spcAft>
                          <a:spcPts val="600"/>
                        </a:spcAft>
                      </a:pPr>
                      <a:r>
                        <a:rPr lang="en-US" sz="4000" b="1" u="none" strike="noStrike" dirty="0" err="1">
                          <a:effectLst/>
                          <a:latin typeface="Proxima Nova" panose="020B0604020202020204" charset="0"/>
                        </a:rPr>
                        <a:t>XGBoost</a:t>
                      </a:r>
                      <a:endParaRPr lang="ru-RU" sz="4000" b="1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4000" b="1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1,601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600"/>
                        </a:spcAft>
                      </a:pPr>
                      <a:r>
                        <a:rPr lang="ru-RU" sz="4000" b="1" u="none" strike="noStrike" dirty="0">
                          <a:solidFill>
                            <a:schemeClr val="tx1"/>
                          </a:solidFill>
                          <a:effectLst/>
                          <a:latin typeface="Proxima Nova" panose="020B0604020202020204" charset="0"/>
                        </a:rPr>
                        <a:t>9,9%</a:t>
                      </a: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276218"/>
                  </a:ext>
                </a:extLst>
              </a:tr>
            </a:tbl>
          </a:graphicData>
        </a:graphic>
      </p:graphicFrame>
      <p:sp>
        <p:nvSpPr>
          <p:cNvPr id="6" name="Google Shape;2254;p114">
            <a:extLst>
              <a:ext uri="{FF2B5EF4-FFF2-40B4-BE49-F238E27FC236}">
                <a16:creationId xmlns:a16="http://schemas.microsoft.com/office/drawing/2014/main" id="{64F88903-9332-4BF9-8ED7-AF2D81DA1711}"/>
              </a:ext>
            </a:extLst>
          </p:cNvPr>
          <p:cNvSpPr txBox="1"/>
          <p:nvPr/>
        </p:nvSpPr>
        <p:spPr>
          <a:xfrm>
            <a:off x="566098" y="2206745"/>
            <a:ext cx="7200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000">
              <a:spcAft>
                <a:spcPts val="600"/>
              </a:spcAft>
            </a:pPr>
            <a:r>
              <a:rPr lang="ru-RU" sz="2400" b="1" dirty="0">
                <a:solidFill>
                  <a:schemeClr val="tx1"/>
                </a:solidFill>
                <a:latin typeface="Proxima Nova" panose="020B0604020202020204" charset="0"/>
              </a:rPr>
              <a:t>Результаты обучения регрессионных моделей</a:t>
            </a:r>
            <a:r>
              <a:rPr lang="en-US" sz="2400" b="1" dirty="0">
                <a:solidFill>
                  <a:schemeClr val="tx1"/>
                </a:solidFill>
                <a:latin typeface="Proxima Nova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7718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82068" y="584654"/>
            <a:ext cx="136800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600" b="1" dirty="0">
                <a:latin typeface="Proxima Nova"/>
                <a:ea typeface="Proxima Nova"/>
                <a:cs typeface="Proxima Nova"/>
                <a:sym typeface="Proxima Nova"/>
              </a:rPr>
              <a:t>Прогнозирование урожайности подсолнечника по данным гидрометеорологической информации</a:t>
            </a:r>
          </a:p>
        </p:txBody>
      </p:sp>
      <p:sp>
        <p:nvSpPr>
          <p:cNvPr id="1623" name="Google Shape;1623;p102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Олег Воропаев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Отраслевой аналитик, к.э.н.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102"/>
          <p:cNvGrpSpPr/>
          <p:nvPr/>
        </p:nvGrpSpPr>
        <p:grpSpPr>
          <a:xfrm>
            <a:off x="7697851" y="8899200"/>
            <a:ext cx="4284524" cy="741600"/>
            <a:chOff x="7697851" y="8899200"/>
            <a:chExt cx="4284524" cy="741600"/>
          </a:xfrm>
        </p:grpSpPr>
        <p:sp>
          <p:nvSpPr>
            <p:cNvPr id="1630" name="Google Shape;1630;p102"/>
            <p:cNvSpPr txBox="1"/>
            <p:nvPr/>
          </p:nvSpPr>
          <p:spPr>
            <a:xfrm>
              <a:off x="8446275" y="8899200"/>
              <a:ext cx="35361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79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latin typeface="Proxima Nova"/>
                  <a:ea typeface="Proxima Nova"/>
                  <a:cs typeface="Proxima Nova"/>
                  <a:sym typeface="Proxima Nova"/>
                </a:rPr>
                <a:t>olegovoropaev</a:t>
              </a:r>
              <a:r>
                <a:rPr lang="ru" sz="1800" dirty="0">
                  <a:latin typeface="Proxima Nova"/>
                  <a:ea typeface="Proxima Nova"/>
                  <a:cs typeface="Proxima Nova"/>
                  <a:sym typeface="Proxima Nova"/>
                </a:rPr>
                <a:t>@mail.</a:t>
              </a:r>
              <a:r>
                <a:rPr lang="en-US" sz="1800" dirty="0" err="1">
                  <a:latin typeface="Proxima Nova"/>
                  <a:ea typeface="Proxima Nova"/>
                  <a:cs typeface="Proxima Nova"/>
                  <a:sym typeface="Proxima Nova"/>
                </a:rPr>
                <a:t>ru</a:t>
              </a:r>
              <a:endParaRPr sz="800" dirty="0"/>
            </a:p>
          </p:txBody>
        </p:sp>
        <p:grpSp>
          <p:nvGrpSpPr>
            <p:cNvPr id="1631" name="Google Shape;1631;p102"/>
            <p:cNvGrpSpPr/>
            <p:nvPr/>
          </p:nvGrpSpPr>
          <p:grpSpPr>
            <a:xfrm>
              <a:off x="7697851" y="8899998"/>
              <a:ext cx="740589" cy="740589"/>
              <a:chOff x="1190625" y="238125"/>
              <a:chExt cx="5186200" cy="5186200"/>
            </a:xfrm>
          </p:grpSpPr>
          <p:sp>
            <p:nvSpPr>
              <p:cNvPr id="1632" name="Google Shape;1632;p102"/>
              <p:cNvSpPr/>
              <p:nvPr/>
            </p:nvSpPr>
            <p:spPr>
              <a:xfrm>
                <a:off x="1190625" y="238125"/>
                <a:ext cx="5186200" cy="5186200"/>
              </a:xfrm>
              <a:custGeom>
                <a:avLst/>
                <a:gdLst/>
                <a:ahLst/>
                <a:cxnLst/>
                <a:rect l="l" t="t" r="r" b="b"/>
                <a:pathLst>
                  <a:path w="207448" h="207448" extrusionOk="0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02"/>
              <p:cNvSpPr/>
              <p:nvPr/>
            </p:nvSpPr>
            <p:spPr>
              <a:xfrm>
                <a:off x="2761650" y="1809150"/>
                <a:ext cx="2137575" cy="2178450"/>
              </a:xfrm>
              <a:custGeom>
                <a:avLst/>
                <a:gdLst/>
                <a:ahLst/>
                <a:cxnLst/>
                <a:rect l="l" t="t" r="r" b="b"/>
                <a:pathLst>
                  <a:path w="85503" h="87138" extrusionOk="0">
                    <a:moveTo>
                      <a:pt x="50928" y="25698"/>
                    </a:moveTo>
                    <a:lnTo>
                      <a:pt x="50694" y="27567"/>
                    </a:lnTo>
                    <a:cubicBezTo>
                      <a:pt x="48125" y="25464"/>
                      <a:pt x="45088" y="24530"/>
                      <a:pt x="41350" y="24530"/>
                    </a:cubicBezTo>
                    <a:cubicBezTo>
                      <a:pt x="31772" y="24530"/>
                      <a:pt x="23362" y="32473"/>
                      <a:pt x="22194" y="42284"/>
                    </a:cubicBezTo>
                    <a:cubicBezTo>
                      <a:pt x="21026" y="52330"/>
                      <a:pt x="27333" y="61207"/>
                      <a:pt x="38079" y="61207"/>
                    </a:cubicBezTo>
                    <a:cubicBezTo>
                      <a:pt x="42752" y="61207"/>
                      <a:pt x="47190" y="59104"/>
                      <a:pt x="50227" y="56535"/>
                    </a:cubicBezTo>
                    <a:cubicBezTo>
                      <a:pt x="52330" y="60039"/>
                      <a:pt x="56535" y="64010"/>
                      <a:pt x="63543" y="64010"/>
                    </a:cubicBezTo>
                    <a:cubicBezTo>
                      <a:pt x="76859" y="64010"/>
                      <a:pt x="85503" y="53264"/>
                      <a:pt x="85503" y="39948"/>
                    </a:cubicBezTo>
                    <a:cubicBezTo>
                      <a:pt x="85503" y="17989"/>
                      <a:pt x="66346" y="1"/>
                      <a:pt x="43452" y="1"/>
                    </a:cubicBezTo>
                    <a:cubicBezTo>
                      <a:pt x="18690" y="1"/>
                      <a:pt x="1" y="19390"/>
                      <a:pt x="1" y="43452"/>
                    </a:cubicBezTo>
                    <a:cubicBezTo>
                      <a:pt x="1" y="67515"/>
                      <a:pt x="18690" y="86437"/>
                      <a:pt x="42752" y="86904"/>
                    </a:cubicBezTo>
                    <a:cubicBezTo>
                      <a:pt x="49293" y="87138"/>
                      <a:pt x="57703" y="85269"/>
                      <a:pt x="62375" y="82232"/>
                    </a:cubicBezTo>
                    <a:lnTo>
                      <a:pt x="63543" y="81765"/>
                    </a:lnTo>
                    <a:lnTo>
                      <a:pt x="58170" y="71019"/>
                    </a:lnTo>
                    <a:lnTo>
                      <a:pt x="57002" y="71720"/>
                    </a:lnTo>
                    <a:cubicBezTo>
                      <a:pt x="53731" y="73355"/>
                      <a:pt x="48826" y="74523"/>
                      <a:pt x="42752" y="74523"/>
                    </a:cubicBezTo>
                    <a:cubicBezTo>
                      <a:pt x="25698" y="74523"/>
                      <a:pt x="12382" y="60740"/>
                      <a:pt x="12382" y="43452"/>
                    </a:cubicBezTo>
                    <a:cubicBezTo>
                      <a:pt x="12382" y="26399"/>
                      <a:pt x="25698" y="12382"/>
                      <a:pt x="43452" y="12382"/>
                    </a:cubicBezTo>
                    <a:cubicBezTo>
                      <a:pt x="60039" y="12382"/>
                      <a:pt x="73121" y="24530"/>
                      <a:pt x="73121" y="39948"/>
                    </a:cubicBezTo>
                    <a:cubicBezTo>
                      <a:pt x="73121" y="44854"/>
                      <a:pt x="71720" y="47657"/>
                      <a:pt x="69851" y="49293"/>
                    </a:cubicBezTo>
                    <a:cubicBezTo>
                      <a:pt x="68215" y="50928"/>
                      <a:pt x="66113" y="51629"/>
                      <a:pt x="64711" y="51629"/>
                    </a:cubicBezTo>
                    <a:cubicBezTo>
                      <a:pt x="63076" y="51629"/>
                      <a:pt x="61674" y="50928"/>
                      <a:pt x="60973" y="50227"/>
                    </a:cubicBezTo>
                    <a:cubicBezTo>
                      <a:pt x="60273" y="49293"/>
                      <a:pt x="59805" y="48125"/>
                      <a:pt x="60039" y="46256"/>
                    </a:cubicBezTo>
                    <a:lnTo>
                      <a:pt x="62609" y="25698"/>
                    </a:lnTo>
                    <a:close/>
                    <a:moveTo>
                      <a:pt x="40416" y="50227"/>
                    </a:moveTo>
                    <a:cubicBezTo>
                      <a:pt x="44621" y="50227"/>
                      <a:pt x="47658" y="46957"/>
                      <a:pt x="48358" y="42752"/>
                    </a:cubicBezTo>
                    <a:cubicBezTo>
                      <a:pt x="48826" y="38780"/>
                      <a:pt x="46256" y="35510"/>
                      <a:pt x="42518" y="35510"/>
                    </a:cubicBezTo>
                    <a:cubicBezTo>
                      <a:pt x="38079" y="35510"/>
                      <a:pt x="34809" y="39014"/>
                      <a:pt x="34342" y="42985"/>
                    </a:cubicBezTo>
                    <a:lnTo>
                      <a:pt x="34342" y="42985"/>
                    </a:lnTo>
                    <a:lnTo>
                      <a:pt x="34342" y="43219"/>
                    </a:lnTo>
                    <a:cubicBezTo>
                      <a:pt x="33874" y="46957"/>
                      <a:pt x="36444" y="50227"/>
                      <a:pt x="40416" y="50227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681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0" name="Google Shape;2290;p116"/>
          <p:cNvCxnSpPr/>
          <p:nvPr/>
        </p:nvCxnSpPr>
        <p:spPr>
          <a:xfrm rot="10800000">
            <a:off x="9144000" y="2209875"/>
            <a:ext cx="0" cy="74505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293" name="Google Shape;2293;p116"/>
          <p:cNvSpPr txBox="1"/>
          <p:nvPr/>
        </p:nvSpPr>
        <p:spPr>
          <a:xfrm>
            <a:off x="534000" y="2223523"/>
            <a:ext cx="8100000" cy="278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Особенность отрасли растениеводства – получение продукции (валового сбора) один раз в сезон.</a:t>
            </a:r>
          </a:p>
          <a:p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Главная задача аналитика (</a:t>
            </a:r>
            <a:r>
              <a:rPr lang="en-US" sz="2400" b="1" i="1" dirty="0">
                <a:latin typeface="Proxima Nova"/>
                <a:ea typeface="Proxima Nova"/>
                <a:cs typeface="Proxima Nova"/>
                <a:sym typeface="Proxima Nova"/>
              </a:rPr>
              <a:t>crop-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аналитика)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–  своевременное и точное прогнозирование валового сбора перед началом сезона*.</a:t>
            </a:r>
          </a:p>
        </p:txBody>
      </p:sp>
      <p:sp>
        <p:nvSpPr>
          <p:cNvPr id="2295" name="Google Shape;2295;p116"/>
          <p:cNvSpPr txBox="1"/>
          <p:nvPr/>
        </p:nvSpPr>
        <p:spPr>
          <a:xfrm>
            <a:off x="9185766" y="2231121"/>
            <a:ext cx="8052233" cy="27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lvl="0">
              <a:spcAft>
                <a:spcPts val="1000"/>
              </a:spcAft>
              <a:buClr>
                <a:srgbClr val="303131"/>
              </a:buClr>
              <a:buSzPts val="2800"/>
            </a:pPr>
            <a:r>
              <a:rPr lang="ru-RU" sz="240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Объем валового сбора </a:t>
            </a:r>
            <a:r>
              <a:rPr lang="ru-RU" sz="2400" b="0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оказывает сильное </a:t>
            </a:r>
            <a:r>
              <a:rPr lang="ru-RU" sz="2400" b="1" i="1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влияние на динамику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цен и задает направление тренда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в </a:t>
            </a:r>
            <a:r>
              <a:rPr lang="ru-RU" sz="2400" b="0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течение всего сезона. </a:t>
            </a:r>
          </a:p>
          <a:p>
            <a:pPr marL="251999" lvl="0">
              <a:buClr>
                <a:srgbClr val="303131"/>
              </a:buClr>
              <a:buSzPts val="2800"/>
            </a:pPr>
            <a:r>
              <a:rPr lang="ru-RU" sz="2400" b="0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В случае сильного снижения валового сбора – возникает </a:t>
            </a:r>
            <a:r>
              <a:rPr lang="ru-RU" sz="2400" b="1" i="1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дефицит продукции</a:t>
            </a:r>
            <a:r>
              <a:rPr lang="ru-RU" sz="2400" b="0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, в случае сильного роста – появляется </a:t>
            </a:r>
            <a:r>
              <a:rPr lang="ru-RU" sz="2400" b="1" i="1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избыток предложения</a:t>
            </a:r>
            <a:r>
              <a:rPr lang="ru-RU" sz="2400" b="0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sp>
        <p:nvSpPr>
          <p:cNvPr id="2296" name="Google Shape;2296;p116"/>
          <p:cNvSpPr txBox="1"/>
          <p:nvPr/>
        </p:nvSpPr>
        <p:spPr>
          <a:xfrm>
            <a:off x="534008" y="4809662"/>
            <a:ext cx="71637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28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Цикл производства подсолнечника</a:t>
            </a:r>
            <a:endParaRPr sz="2800" b="1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0" name="Google Shape;2300;p116"/>
          <p:cNvSpPr txBox="1"/>
          <p:nvPr/>
        </p:nvSpPr>
        <p:spPr>
          <a:xfrm>
            <a:off x="551850" y="489600"/>
            <a:ext cx="142881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 задачи</a:t>
            </a:r>
          </a:p>
        </p:txBody>
      </p:sp>
      <p:cxnSp>
        <p:nvCxnSpPr>
          <p:cNvPr id="13" name="Google Shape;2266;p115">
            <a:extLst>
              <a:ext uri="{FF2B5EF4-FFF2-40B4-BE49-F238E27FC236}">
                <a16:creationId xmlns:a16="http://schemas.microsoft.com/office/drawing/2014/main" id="{D21A4E07-4059-4BE4-AAE4-56A5D2C3D888}"/>
              </a:ext>
            </a:extLst>
          </p:cNvPr>
          <p:cNvCxnSpPr>
            <a:cxnSpLocks/>
          </p:cNvCxnSpPr>
          <p:nvPr/>
        </p:nvCxnSpPr>
        <p:spPr>
          <a:xfrm>
            <a:off x="4782494" y="7645597"/>
            <a:ext cx="4068000" cy="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" name="Google Shape;2278;p115">
            <a:extLst>
              <a:ext uri="{FF2B5EF4-FFF2-40B4-BE49-F238E27FC236}">
                <a16:creationId xmlns:a16="http://schemas.microsoft.com/office/drawing/2014/main" id="{F03C0A94-489D-4AE9-A2D9-4FF199CE3AED}"/>
              </a:ext>
            </a:extLst>
          </p:cNvPr>
          <p:cNvSpPr txBox="1"/>
          <p:nvPr/>
        </p:nvSpPr>
        <p:spPr>
          <a:xfrm>
            <a:off x="568278" y="7074833"/>
            <a:ext cx="905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2021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2267;p115">
            <a:extLst>
              <a:ext uri="{FF2B5EF4-FFF2-40B4-BE49-F238E27FC236}">
                <a16:creationId xmlns:a16="http://schemas.microsoft.com/office/drawing/2014/main" id="{99B54F51-7922-4210-B821-ED23A8EBC669}"/>
              </a:ext>
            </a:extLst>
          </p:cNvPr>
          <p:cNvSpPr/>
          <p:nvPr/>
        </p:nvSpPr>
        <p:spPr>
          <a:xfrm>
            <a:off x="3421638" y="6931297"/>
            <a:ext cx="1428600" cy="1428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" sz="2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2282;p115">
            <a:extLst>
              <a:ext uri="{FF2B5EF4-FFF2-40B4-BE49-F238E27FC236}">
                <a16:creationId xmlns:a16="http://schemas.microsoft.com/office/drawing/2014/main" id="{B65DBE2B-4FAA-46BF-94B7-69AAC030412A}"/>
              </a:ext>
            </a:extLst>
          </p:cNvPr>
          <p:cNvSpPr txBox="1"/>
          <p:nvPr/>
        </p:nvSpPr>
        <p:spPr>
          <a:xfrm>
            <a:off x="576465" y="7737885"/>
            <a:ext cx="2268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Урожай прошлого года</a:t>
            </a:r>
            <a:endParaRPr sz="1800" b="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Google Shape;2283;p115">
            <a:extLst>
              <a:ext uri="{FF2B5EF4-FFF2-40B4-BE49-F238E27FC236}">
                <a16:creationId xmlns:a16="http://schemas.microsoft.com/office/drawing/2014/main" id="{74B1687F-CDC6-4320-B31C-E63FEA4A1D13}"/>
              </a:ext>
            </a:extLst>
          </p:cNvPr>
          <p:cNvSpPr txBox="1"/>
          <p:nvPr/>
        </p:nvSpPr>
        <p:spPr>
          <a:xfrm>
            <a:off x="3312440" y="5695611"/>
            <a:ext cx="16560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Урожай текущего года</a:t>
            </a:r>
            <a:endParaRPr sz="1800" b="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2284;p115">
            <a:extLst>
              <a:ext uri="{FF2B5EF4-FFF2-40B4-BE49-F238E27FC236}">
                <a16:creationId xmlns:a16="http://schemas.microsoft.com/office/drawing/2014/main" id="{70D904C3-3A23-456F-B803-E40EDFF3F4C8}"/>
              </a:ext>
            </a:extLst>
          </p:cNvPr>
          <p:cNvSpPr txBox="1"/>
          <p:nvPr/>
        </p:nvSpPr>
        <p:spPr>
          <a:xfrm>
            <a:off x="6803926" y="7732941"/>
            <a:ext cx="225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Урожай будущего года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" name="Google Shape;2266;p115">
            <a:extLst>
              <a:ext uri="{FF2B5EF4-FFF2-40B4-BE49-F238E27FC236}">
                <a16:creationId xmlns:a16="http://schemas.microsoft.com/office/drawing/2014/main" id="{BA5FEDBE-B236-4AEA-9D68-FD7DEE39129E}"/>
              </a:ext>
            </a:extLst>
          </p:cNvPr>
          <p:cNvCxnSpPr/>
          <p:nvPr/>
        </p:nvCxnSpPr>
        <p:spPr>
          <a:xfrm>
            <a:off x="542386" y="7645597"/>
            <a:ext cx="3168000" cy="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0" name="Рисунок 19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EFB7FC18-7056-46EA-B8F2-C4DFF971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673" y="6438360"/>
            <a:ext cx="911531" cy="117000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B2887270-5F04-4532-948C-7623F12D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57" y="6438360"/>
            <a:ext cx="911531" cy="1170000"/>
          </a:xfrm>
          <a:prstGeom prst="rect">
            <a:avLst/>
          </a:prstGeom>
        </p:spPr>
      </p:pic>
      <p:sp>
        <p:nvSpPr>
          <p:cNvPr id="23" name="Google Shape;2278;p115">
            <a:extLst>
              <a:ext uri="{FF2B5EF4-FFF2-40B4-BE49-F238E27FC236}">
                <a16:creationId xmlns:a16="http://schemas.microsoft.com/office/drawing/2014/main" id="{629BA12D-7249-40FB-81A7-08148F0169E3}"/>
              </a:ext>
            </a:extLst>
          </p:cNvPr>
          <p:cNvSpPr txBox="1"/>
          <p:nvPr/>
        </p:nvSpPr>
        <p:spPr>
          <a:xfrm>
            <a:off x="1070640" y="8635766"/>
            <a:ext cx="27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0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Сезон 2021/22гг.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-RU" sz="2000" b="1" dirty="0">
                <a:latin typeface="Proxima Nova"/>
                <a:ea typeface="Proxima Nova"/>
                <a:cs typeface="Proxima Nova"/>
                <a:sym typeface="Proxima Nova"/>
              </a:rPr>
              <a:t>(с</a:t>
            </a:r>
            <a:r>
              <a:rPr lang="ru" sz="2000" b="1" dirty="0">
                <a:latin typeface="Proxima Nova"/>
                <a:ea typeface="Proxima Nova"/>
                <a:cs typeface="Proxima Nova"/>
                <a:sym typeface="Proxima Nova"/>
              </a:rPr>
              <a:t>ен.21 – авг.22)</a:t>
            </a:r>
            <a:endParaRPr sz="20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278;p115">
            <a:extLst>
              <a:ext uri="{FF2B5EF4-FFF2-40B4-BE49-F238E27FC236}">
                <a16:creationId xmlns:a16="http://schemas.microsoft.com/office/drawing/2014/main" id="{47C7AF8A-89A5-41A1-9562-B9EF9D78D537}"/>
              </a:ext>
            </a:extLst>
          </p:cNvPr>
          <p:cNvSpPr txBox="1"/>
          <p:nvPr/>
        </p:nvSpPr>
        <p:spPr>
          <a:xfrm>
            <a:off x="4596017" y="8666347"/>
            <a:ext cx="27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0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Сезон 2022/23гг.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-RU" sz="2000" b="1" dirty="0">
                <a:latin typeface="Proxima Nova"/>
                <a:ea typeface="Proxima Nova"/>
                <a:cs typeface="Proxima Nova"/>
                <a:sym typeface="Proxima Nova"/>
              </a:rPr>
              <a:t>(с</a:t>
            </a:r>
            <a:r>
              <a:rPr lang="ru" sz="2000" b="1" dirty="0">
                <a:latin typeface="Proxima Nova"/>
                <a:ea typeface="Proxima Nova"/>
                <a:cs typeface="Proxima Nova"/>
                <a:sym typeface="Proxima Nova"/>
              </a:rPr>
              <a:t>ен.22 – авг.23)</a:t>
            </a:r>
            <a:endParaRPr sz="20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" name="Рисунок 38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6E32AA63-99A0-4617-A4A3-D2A833836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825" y="6440632"/>
            <a:ext cx="911531" cy="1170000"/>
          </a:xfrm>
          <a:prstGeom prst="rect">
            <a:avLst/>
          </a:prstGeom>
        </p:spPr>
      </p:pic>
      <p:sp>
        <p:nvSpPr>
          <p:cNvPr id="40" name="Google Shape;2278;p115">
            <a:extLst>
              <a:ext uri="{FF2B5EF4-FFF2-40B4-BE49-F238E27FC236}">
                <a16:creationId xmlns:a16="http://schemas.microsoft.com/office/drawing/2014/main" id="{74BC0AE9-ACF1-4DD6-9990-463FE06BA3DC}"/>
              </a:ext>
            </a:extLst>
          </p:cNvPr>
          <p:cNvSpPr txBox="1"/>
          <p:nvPr/>
        </p:nvSpPr>
        <p:spPr>
          <a:xfrm>
            <a:off x="6810164" y="7077105"/>
            <a:ext cx="905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1" name="Диаграмма 40">
            <a:extLst>
              <a:ext uri="{FF2B5EF4-FFF2-40B4-BE49-F238E27FC236}">
                <a16:creationId xmlns:a16="http://schemas.microsoft.com/office/drawing/2014/main" id="{09E01C9A-55FF-4C9D-B077-786AED293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836587"/>
              </p:ext>
            </p:extLst>
          </p:nvPr>
        </p:nvGraphicFramePr>
        <p:xfrm>
          <a:off x="9257557" y="4701903"/>
          <a:ext cx="8496000" cy="49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Google Shape;1128;p73">
            <a:extLst>
              <a:ext uri="{FF2B5EF4-FFF2-40B4-BE49-F238E27FC236}">
                <a16:creationId xmlns:a16="http://schemas.microsoft.com/office/drawing/2014/main" id="{0B1D41AF-A917-4D5F-AA62-D0D5695733A8}"/>
              </a:ext>
            </a:extLst>
          </p:cNvPr>
          <p:cNvSpPr txBox="1"/>
          <p:nvPr/>
        </p:nvSpPr>
        <p:spPr>
          <a:xfrm>
            <a:off x="540000" y="9655311"/>
            <a:ext cx="15484658" cy="26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* </a:t>
            </a:r>
            <a:r>
              <a:rPr lang="ru-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Начало и окончание сельскохозяйственного сезона не совпадает с календарным годом (для подсолнечника нач. сезона сентябрь тек. года – окончание август след. года).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2296;p116">
            <a:extLst>
              <a:ext uri="{FF2B5EF4-FFF2-40B4-BE49-F238E27FC236}">
                <a16:creationId xmlns:a16="http://schemas.microsoft.com/office/drawing/2014/main" id="{1559CBC8-4083-40D4-BC3C-F8C8A59C8B33}"/>
              </a:ext>
            </a:extLst>
          </p:cNvPr>
          <p:cNvSpPr txBox="1"/>
          <p:nvPr/>
        </p:nvSpPr>
        <p:spPr>
          <a:xfrm>
            <a:off x="573726" y="1476375"/>
            <a:ext cx="16712039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" sz="32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Точный и своевременный прогноз определяет стратегию работы на весь сезон! </a:t>
            </a:r>
            <a:endParaRPr sz="3200" b="1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7655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16"/>
          <p:cNvSpPr txBox="1"/>
          <p:nvPr/>
        </p:nvSpPr>
        <p:spPr>
          <a:xfrm>
            <a:off x="558597" y="7183192"/>
            <a:ext cx="7144902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1999" lvl="0">
              <a:spcAft>
                <a:spcPts val="1000"/>
              </a:spcAft>
              <a:buClr>
                <a:srgbClr val="303131"/>
              </a:buClr>
              <a:buSzPts val="2800"/>
            </a:pPr>
            <a:r>
              <a:rPr lang="ru-RU" sz="240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Старт посевной кампании начинается в апреле, завершается в конце июня*.</a:t>
            </a:r>
          </a:p>
          <a:p>
            <a:pPr marL="251999" lvl="0">
              <a:spcAft>
                <a:spcPts val="1000"/>
              </a:spcAft>
              <a:buClr>
                <a:srgbClr val="303131"/>
              </a:buClr>
              <a:buSzPts val="2800"/>
            </a:pP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На 1 июля уже есть представление о размерах посевных площадей</a:t>
            </a:r>
            <a:endParaRPr lang="ru-RU" sz="2400" b="1" i="1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0" name="Google Shape;2300;p116"/>
          <p:cNvSpPr txBox="1"/>
          <p:nvPr/>
        </p:nvSpPr>
        <p:spPr>
          <a:xfrm>
            <a:off x="551850" y="489600"/>
            <a:ext cx="142881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 задачи</a:t>
            </a:r>
          </a:p>
        </p:txBody>
      </p:sp>
      <p:sp>
        <p:nvSpPr>
          <p:cNvPr id="16" name="Google Shape;2282;p115">
            <a:extLst>
              <a:ext uri="{FF2B5EF4-FFF2-40B4-BE49-F238E27FC236}">
                <a16:creationId xmlns:a16="http://schemas.microsoft.com/office/drawing/2014/main" id="{B65DBE2B-4FAA-46BF-94B7-69AAC030412A}"/>
              </a:ext>
            </a:extLst>
          </p:cNvPr>
          <p:cNvSpPr txBox="1"/>
          <p:nvPr/>
        </p:nvSpPr>
        <p:spPr>
          <a:xfrm>
            <a:off x="5897765" y="6251415"/>
            <a:ext cx="180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Посевная кампания</a:t>
            </a:r>
            <a:endParaRPr sz="1800" b="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2284;p115">
            <a:extLst>
              <a:ext uri="{FF2B5EF4-FFF2-40B4-BE49-F238E27FC236}">
                <a16:creationId xmlns:a16="http://schemas.microsoft.com/office/drawing/2014/main" id="{70D904C3-3A23-456F-B803-E40EDFF3F4C8}"/>
              </a:ext>
            </a:extLst>
          </p:cNvPr>
          <p:cNvSpPr txBox="1"/>
          <p:nvPr/>
        </p:nvSpPr>
        <p:spPr>
          <a:xfrm>
            <a:off x="10564568" y="6260119"/>
            <a:ext cx="180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lang="ru-RU" sz="24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Уборочная кампания</a:t>
            </a:r>
            <a:endParaRPr sz="24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" name="Google Shape;2266;p115">
            <a:extLst>
              <a:ext uri="{FF2B5EF4-FFF2-40B4-BE49-F238E27FC236}">
                <a16:creationId xmlns:a16="http://schemas.microsoft.com/office/drawing/2014/main" id="{BA5FEDBE-B236-4AEA-9D68-FD7DEE39129E}"/>
              </a:ext>
            </a:extLst>
          </p:cNvPr>
          <p:cNvCxnSpPr/>
          <p:nvPr/>
        </p:nvCxnSpPr>
        <p:spPr>
          <a:xfrm>
            <a:off x="4835934" y="5917640"/>
            <a:ext cx="8604000" cy="0"/>
          </a:xfrm>
          <a:prstGeom prst="straightConnector1">
            <a:avLst/>
          </a:prstGeom>
          <a:noFill/>
          <a:ln w="381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3" name="Google Shape;2278;p115">
            <a:extLst>
              <a:ext uri="{FF2B5EF4-FFF2-40B4-BE49-F238E27FC236}">
                <a16:creationId xmlns:a16="http://schemas.microsoft.com/office/drawing/2014/main" id="{629BA12D-7249-40FB-81A7-08148F0169E3}"/>
              </a:ext>
            </a:extLst>
          </p:cNvPr>
          <p:cNvSpPr txBox="1"/>
          <p:nvPr/>
        </p:nvSpPr>
        <p:spPr>
          <a:xfrm>
            <a:off x="4840152" y="5974652"/>
            <a:ext cx="2855677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-RU" sz="20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(а</a:t>
            </a:r>
            <a:r>
              <a:rPr lang="ru" sz="20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прель - июнь</a:t>
            </a:r>
            <a:r>
              <a:rPr lang="ru" sz="2000" b="1" dirty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0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2296;p116">
            <a:extLst>
              <a:ext uri="{FF2B5EF4-FFF2-40B4-BE49-F238E27FC236}">
                <a16:creationId xmlns:a16="http://schemas.microsoft.com/office/drawing/2014/main" id="{1559CBC8-4083-40D4-BC3C-F8C8A59C8B33}"/>
              </a:ext>
            </a:extLst>
          </p:cNvPr>
          <p:cNvSpPr txBox="1"/>
          <p:nvPr/>
        </p:nvSpPr>
        <p:spPr>
          <a:xfrm>
            <a:off x="573726" y="1476375"/>
            <a:ext cx="16712039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lang="ru-RU" sz="40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Почему прогнозирование урожайности?</a:t>
            </a:r>
            <a:endParaRPr sz="4000" b="1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1104;p70">
            <a:extLst>
              <a:ext uri="{FF2B5EF4-FFF2-40B4-BE49-F238E27FC236}">
                <a16:creationId xmlns:a16="http://schemas.microsoft.com/office/drawing/2014/main" id="{1DE5FB2F-BEEA-4EA3-B279-38BAD44458C3}"/>
              </a:ext>
            </a:extLst>
          </p:cNvPr>
          <p:cNvSpPr txBox="1"/>
          <p:nvPr/>
        </p:nvSpPr>
        <p:spPr>
          <a:xfrm>
            <a:off x="5906725" y="2705885"/>
            <a:ext cx="684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Посевная площадь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1678;p105">
            <a:extLst>
              <a:ext uri="{FF2B5EF4-FFF2-40B4-BE49-F238E27FC236}">
                <a16:creationId xmlns:a16="http://schemas.microsoft.com/office/drawing/2014/main" id="{8E718CEC-3C04-43B3-AF7F-950B4543F033}"/>
              </a:ext>
            </a:extLst>
          </p:cNvPr>
          <p:cNvSpPr/>
          <p:nvPr/>
        </p:nvSpPr>
        <p:spPr>
          <a:xfrm>
            <a:off x="12602120" y="2939529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0000"/>
          </a:solidFill>
          <a:ln w="50800">
            <a:solidFill>
              <a:schemeClr val="tx1"/>
            </a:solidFill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104;p70">
            <a:extLst>
              <a:ext uri="{FF2B5EF4-FFF2-40B4-BE49-F238E27FC236}">
                <a16:creationId xmlns:a16="http://schemas.microsoft.com/office/drawing/2014/main" id="{2954ABA5-A3C4-4041-874E-25630BD8A3BD}"/>
              </a:ext>
            </a:extLst>
          </p:cNvPr>
          <p:cNvSpPr txBox="1"/>
          <p:nvPr/>
        </p:nvSpPr>
        <p:spPr>
          <a:xfrm>
            <a:off x="358876" y="2722259"/>
            <a:ext cx="5544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Валовой сбор =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1104;p70">
            <a:extLst>
              <a:ext uri="{FF2B5EF4-FFF2-40B4-BE49-F238E27FC236}">
                <a16:creationId xmlns:a16="http://schemas.microsoft.com/office/drawing/2014/main" id="{BEB8B818-7339-4234-9F80-FA435231AA60}"/>
              </a:ext>
            </a:extLst>
          </p:cNvPr>
          <p:cNvSpPr txBox="1"/>
          <p:nvPr/>
        </p:nvSpPr>
        <p:spPr>
          <a:xfrm>
            <a:off x="13052120" y="2733479"/>
            <a:ext cx="468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Урожайность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 descr="Изображение выглядит как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59C89944-1625-4994-85AF-E6FCC0D3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792" y="4114909"/>
            <a:ext cx="2502374" cy="1800000"/>
          </a:xfrm>
          <a:prstGeom prst="rect">
            <a:avLst/>
          </a:prstGeom>
        </p:spPr>
      </p:pic>
      <p:sp>
        <p:nvSpPr>
          <p:cNvPr id="30" name="Google Shape;2278;p115">
            <a:extLst>
              <a:ext uri="{FF2B5EF4-FFF2-40B4-BE49-F238E27FC236}">
                <a16:creationId xmlns:a16="http://schemas.microsoft.com/office/drawing/2014/main" id="{B91A014B-AD30-42C0-83A1-36068D12B493}"/>
              </a:ext>
            </a:extLst>
          </p:cNvPr>
          <p:cNvSpPr txBox="1"/>
          <p:nvPr/>
        </p:nvSpPr>
        <p:spPr>
          <a:xfrm>
            <a:off x="10562509" y="5971646"/>
            <a:ext cx="2855678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lang="ru-RU" sz="20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(сентябрь </a:t>
            </a:r>
            <a:r>
              <a:rPr lang="ru" sz="2000" b="1" i="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– ноябрь)</a:t>
            </a:r>
            <a:endParaRPr sz="2000" b="1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" name="Рисунок 30" descr="Изображение выглядит как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7612C611-872A-47E9-BE4A-91885157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468" y="4108555"/>
            <a:ext cx="2502374" cy="1800000"/>
          </a:xfrm>
          <a:prstGeom prst="rect">
            <a:avLst/>
          </a:prstGeom>
        </p:spPr>
      </p:pic>
      <p:cxnSp>
        <p:nvCxnSpPr>
          <p:cNvPr id="34" name="Google Shape;2266;p115">
            <a:extLst>
              <a:ext uri="{FF2B5EF4-FFF2-40B4-BE49-F238E27FC236}">
                <a16:creationId xmlns:a16="http://schemas.microsoft.com/office/drawing/2014/main" id="{3EAC1D23-7EE2-4F54-BCD8-F7C67082C815}"/>
              </a:ext>
            </a:extLst>
          </p:cNvPr>
          <p:cNvCxnSpPr/>
          <p:nvPr/>
        </p:nvCxnSpPr>
        <p:spPr>
          <a:xfrm>
            <a:off x="7703498" y="5752915"/>
            <a:ext cx="0" cy="360000"/>
          </a:xfrm>
          <a:prstGeom prst="straightConnector1">
            <a:avLst/>
          </a:prstGeom>
          <a:noFill/>
          <a:ln w="381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5" name="Google Shape;2266;p115">
            <a:extLst>
              <a:ext uri="{FF2B5EF4-FFF2-40B4-BE49-F238E27FC236}">
                <a16:creationId xmlns:a16="http://schemas.microsoft.com/office/drawing/2014/main" id="{45EB7BBB-3FD1-4220-A18E-F13A39094D08}"/>
              </a:ext>
            </a:extLst>
          </p:cNvPr>
          <p:cNvCxnSpPr/>
          <p:nvPr/>
        </p:nvCxnSpPr>
        <p:spPr>
          <a:xfrm>
            <a:off x="10562586" y="5754297"/>
            <a:ext cx="0" cy="360000"/>
          </a:xfrm>
          <a:prstGeom prst="straightConnector1">
            <a:avLst/>
          </a:prstGeom>
          <a:noFill/>
          <a:ln w="381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5" name="Google Shape;1128;p73">
            <a:extLst>
              <a:ext uri="{FF2B5EF4-FFF2-40B4-BE49-F238E27FC236}">
                <a16:creationId xmlns:a16="http://schemas.microsoft.com/office/drawing/2014/main" id="{F887011A-D258-422A-A56F-8572280FC37F}"/>
              </a:ext>
            </a:extLst>
          </p:cNvPr>
          <p:cNvSpPr txBox="1"/>
          <p:nvPr/>
        </p:nvSpPr>
        <p:spPr>
          <a:xfrm>
            <a:off x="540000" y="9655311"/>
            <a:ext cx="15484658" cy="26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* </a:t>
            </a:r>
            <a:r>
              <a:rPr lang="ru-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Здесь и далее речь идет о выращивании подсолнечника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2295;p116">
            <a:extLst>
              <a:ext uri="{FF2B5EF4-FFF2-40B4-BE49-F238E27FC236}">
                <a16:creationId xmlns:a16="http://schemas.microsoft.com/office/drawing/2014/main" id="{A4D45CBD-6E2A-4EAA-AF39-0ABEFC950418}"/>
              </a:ext>
            </a:extLst>
          </p:cNvPr>
          <p:cNvSpPr txBox="1"/>
          <p:nvPr/>
        </p:nvSpPr>
        <p:spPr>
          <a:xfrm>
            <a:off x="10578333" y="7173841"/>
            <a:ext cx="7144902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Aft>
                <a:spcPts val="1000"/>
              </a:spcAft>
              <a:buClr>
                <a:srgbClr val="303131"/>
              </a:buClr>
              <a:buSzPts val="2800"/>
            </a:pPr>
            <a:r>
              <a:rPr lang="ru-RU" sz="2400" u="none" strike="noStrike" cap="none" dirty="0">
                <a:latin typeface="Proxima Nova"/>
                <a:ea typeface="Proxima Nova"/>
                <a:cs typeface="Proxima Nova"/>
                <a:sym typeface="Proxima Nova"/>
              </a:rPr>
              <a:t>На начало сезона неизвестной переменной остается показатель урожайности</a:t>
            </a:r>
          </a:p>
          <a:p>
            <a:pPr lvl="0">
              <a:spcAft>
                <a:spcPts val="1000"/>
              </a:spcAft>
              <a:buClr>
                <a:srgbClr val="303131"/>
              </a:buClr>
              <a:buSzPts val="2800"/>
            </a:pP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К концу августа – началу сентября большая часть растений достигает фазы «восковой спелости», что позволяет проводить предварительную оценку урожайности</a:t>
            </a:r>
            <a:endParaRPr lang="ru-RU" sz="2400" b="1" i="1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3889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10"/>
          <p:cNvSpPr txBox="1"/>
          <p:nvPr/>
        </p:nvSpPr>
        <p:spPr>
          <a:xfrm>
            <a:off x="551850" y="489600"/>
            <a:ext cx="153000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Альтернативные методы оценки урожайности сельскохозяйственных культур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Рисунок 10" descr="Изображение выглядит как внешний, растение, подсолнечник&#10;&#10;Автоматически созданное описание">
            <a:extLst>
              <a:ext uri="{FF2B5EF4-FFF2-40B4-BE49-F238E27FC236}">
                <a16:creationId xmlns:a16="http://schemas.microsoft.com/office/drawing/2014/main" id="{7F625FDA-9F4C-45E7-8ADB-2969DBBD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68" y="3737238"/>
            <a:ext cx="5472000" cy="410400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земля, внешний, человек, членистоногое&#10;&#10;Автоматически созданное описание">
            <a:extLst>
              <a:ext uri="{FF2B5EF4-FFF2-40B4-BE49-F238E27FC236}">
                <a16:creationId xmlns:a16="http://schemas.microsoft.com/office/drawing/2014/main" id="{637B0C86-5FC7-444F-8B9F-A8324C853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8699" y="3749049"/>
            <a:ext cx="5472000" cy="410400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CCE8A59C-9206-4CEC-BE40-B84F20E00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910" y="3749049"/>
            <a:ext cx="5472000" cy="4104000"/>
          </a:xfrm>
          <a:prstGeom prst="rect">
            <a:avLst/>
          </a:prstGeom>
        </p:spPr>
      </p:pic>
      <p:sp>
        <p:nvSpPr>
          <p:cNvPr id="14" name="Google Shape;1128;p73">
            <a:extLst>
              <a:ext uri="{FF2B5EF4-FFF2-40B4-BE49-F238E27FC236}">
                <a16:creationId xmlns:a16="http://schemas.microsoft.com/office/drawing/2014/main" id="{0E261403-50BB-4D5A-B759-8DCB6BB99BE2}"/>
              </a:ext>
            </a:extLst>
          </p:cNvPr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Источник: личный фотоархив автора</a:t>
            </a: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933;p57">
            <a:extLst>
              <a:ext uri="{FF2B5EF4-FFF2-40B4-BE49-F238E27FC236}">
                <a16:creationId xmlns:a16="http://schemas.microsoft.com/office/drawing/2014/main" id="{CAD52931-F0D3-413D-BAA3-F5B4B43AE9C3}"/>
              </a:ext>
            </a:extLst>
          </p:cNvPr>
          <p:cNvSpPr/>
          <p:nvPr/>
        </p:nvSpPr>
        <p:spPr>
          <a:xfrm>
            <a:off x="551849" y="2175623"/>
            <a:ext cx="1350851" cy="12456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 b="1" dirty="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dirty="0"/>
          </a:p>
        </p:txBody>
      </p:sp>
      <p:sp>
        <p:nvSpPr>
          <p:cNvPr id="16" name="Google Shape;934;p57">
            <a:extLst>
              <a:ext uri="{FF2B5EF4-FFF2-40B4-BE49-F238E27FC236}">
                <a16:creationId xmlns:a16="http://schemas.microsoft.com/office/drawing/2014/main" id="{33B90855-135A-4EC7-8B83-24D4956893FE}"/>
              </a:ext>
            </a:extLst>
          </p:cNvPr>
          <p:cNvSpPr txBox="1"/>
          <p:nvPr/>
        </p:nvSpPr>
        <p:spPr>
          <a:xfrm>
            <a:off x="1981047" y="2084183"/>
            <a:ext cx="1548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latin typeface="Proxima Nova"/>
                <a:ea typeface="Proxima Nova"/>
                <a:cs typeface="Proxima Nova"/>
                <a:sym typeface="Proxima Nova"/>
              </a:rPr>
              <a:t>КРОП-ТУР.</a:t>
            </a: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2400" b="1" i="1" dirty="0">
                <a:latin typeface="Proxima Nova"/>
                <a:ea typeface="Proxima Nova"/>
                <a:cs typeface="Proxima Nova"/>
                <a:sym typeface="Proxima Nova"/>
              </a:rPr>
              <a:t>Кроп-тур</a:t>
            </a: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 - это выезд специалистов в поля с целью оценки качества и количества будущего урожая. Оценка, урожайности осуществляется лабораторным способом (замеры, взвешивания, визуальная и органолептическая оценка растений и урожая)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Google Shape;934;p57">
            <a:extLst>
              <a:ext uri="{FF2B5EF4-FFF2-40B4-BE49-F238E27FC236}">
                <a16:creationId xmlns:a16="http://schemas.microsoft.com/office/drawing/2014/main" id="{384895A0-22F5-411C-A996-82BA6047B8B2}"/>
              </a:ext>
            </a:extLst>
          </p:cNvPr>
          <p:cNvSpPr txBox="1"/>
          <p:nvPr/>
        </p:nvSpPr>
        <p:spPr>
          <a:xfrm>
            <a:off x="574268" y="7945753"/>
            <a:ext cx="1692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2400" b="1" i="1" dirty="0">
                <a:latin typeface="Proxima Nova"/>
                <a:ea typeface="Proxima Nova"/>
                <a:cs typeface="Proxima Nova"/>
                <a:sym typeface="Proxima Nova"/>
              </a:rPr>
              <a:t>Преимущества</a:t>
            </a: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: профессиональная оценка урожайности; можно увидеть то, что «не видно из кабинета»;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широкий охват различных регионов (если маршрут кроп-тура продолжительный).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i="1" dirty="0">
                <a:latin typeface="Proxima Nova"/>
                <a:ea typeface="Proxima Nova"/>
                <a:cs typeface="Proxima Nova"/>
                <a:sym typeface="Proxima Nova"/>
              </a:rPr>
              <a:t>Недостатки</a:t>
            </a: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: высокие финансовые затраты на организацию поездки (оплата работ, оборудования, транспорта); необходимо точно угадать со сроками поездки (пораньше-плохо, попозже еще хуже); субъективность специалистов. 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2394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10"/>
          <p:cNvSpPr txBox="1"/>
          <p:nvPr/>
        </p:nvSpPr>
        <p:spPr>
          <a:xfrm>
            <a:off x="551850" y="489600"/>
            <a:ext cx="153000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Альтернативные методы оценки урожайности сельскохозяйственных культур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128;p73">
            <a:extLst>
              <a:ext uri="{FF2B5EF4-FFF2-40B4-BE49-F238E27FC236}">
                <a16:creationId xmlns:a16="http://schemas.microsoft.com/office/drawing/2014/main" id="{0E261403-50BB-4D5A-B759-8DCB6BB99BE2}"/>
              </a:ext>
            </a:extLst>
          </p:cNvPr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Источник: 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Images</a:t>
            </a: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933;p57">
            <a:extLst>
              <a:ext uri="{FF2B5EF4-FFF2-40B4-BE49-F238E27FC236}">
                <a16:creationId xmlns:a16="http://schemas.microsoft.com/office/drawing/2014/main" id="{CAD52931-F0D3-413D-BAA3-F5B4B43AE9C3}"/>
              </a:ext>
            </a:extLst>
          </p:cNvPr>
          <p:cNvSpPr/>
          <p:nvPr/>
        </p:nvSpPr>
        <p:spPr>
          <a:xfrm>
            <a:off x="551849" y="2175623"/>
            <a:ext cx="1350851" cy="12456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dirty="0"/>
          </a:p>
        </p:txBody>
      </p:sp>
      <p:sp>
        <p:nvSpPr>
          <p:cNvPr id="16" name="Google Shape;934;p57">
            <a:extLst>
              <a:ext uri="{FF2B5EF4-FFF2-40B4-BE49-F238E27FC236}">
                <a16:creationId xmlns:a16="http://schemas.microsoft.com/office/drawing/2014/main" id="{33B90855-135A-4EC7-8B83-24D4956893FE}"/>
              </a:ext>
            </a:extLst>
          </p:cNvPr>
          <p:cNvSpPr txBox="1"/>
          <p:nvPr/>
        </p:nvSpPr>
        <p:spPr>
          <a:xfrm>
            <a:off x="1981047" y="2099423"/>
            <a:ext cx="1548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ЭКСПЕРТНАЯ ОЦЕНКА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ru-RU" sz="2400" b="1" i="1" dirty="0">
                <a:latin typeface="Proxima Nova"/>
                <a:ea typeface="Proxima Nova"/>
                <a:cs typeface="Proxima Nova"/>
                <a:sym typeface="Proxima Nova"/>
              </a:rPr>
              <a:t>Экспертная (кабинетная) оценка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– это </a:t>
            </a: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методы, базирующиеся на опыте и знаниях отраслевых специалистов. Способы прогнозирования могут быть различными (экстраполяция, метод аналогов, мониторинг, 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«танцы с бубном» и т.д.</a:t>
            </a: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). Качество и точность прогноза зависят от опыта эксперта.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Google Shape;934;p57">
            <a:extLst>
              <a:ext uri="{FF2B5EF4-FFF2-40B4-BE49-F238E27FC236}">
                <a16:creationId xmlns:a16="http://schemas.microsoft.com/office/drawing/2014/main" id="{384895A0-22F5-411C-A996-82BA6047B8B2}"/>
              </a:ext>
            </a:extLst>
          </p:cNvPr>
          <p:cNvSpPr txBox="1"/>
          <p:nvPr/>
        </p:nvSpPr>
        <p:spPr>
          <a:xfrm>
            <a:off x="574268" y="7876741"/>
            <a:ext cx="1692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2400" b="1" i="1" dirty="0">
                <a:latin typeface="Proxima Nova"/>
                <a:ea typeface="Proxima Nova"/>
                <a:cs typeface="Proxima Nova"/>
                <a:sym typeface="Proxima Nova"/>
              </a:rPr>
              <a:t>Преимущества</a:t>
            </a: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: низкие затраты; быстрота; авторские методики оценки могут быть очень эффективными; высококлассный эксперт = точный и качественный прогноз.</a:t>
            </a:r>
          </a:p>
          <a:p>
            <a:pPr lvl="0"/>
            <a:r>
              <a:rPr lang="ru" sz="2400" b="1" i="1" dirty="0">
                <a:latin typeface="Proxima Nova"/>
                <a:ea typeface="Proxima Nova"/>
                <a:cs typeface="Proxima Nova"/>
                <a:sym typeface="Proxima Nova"/>
              </a:rPr>
              <a:t>Недостатки</a:t>
            </a:r>
            <a:r>
              <a:rPr lang="ru" sz="2400" dirty="0">
                <a:latin typeface="Proxima Nova"/>
                <a:ea typeface="Proxima Nova"/>
                <a:cs typeface="Proxima Nova"/>
                <a:sym typeface="Proxima Nova"/>
              </a:rPr>
              <a:t>: слишком много неучтенных факторов, которые «из кабинета не видно»; субъективность специалистов; непрофессиональный эксперт = низкое качество прогнозов.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" name="Рисунок 18" descr="Изображение выглядит как музыка, барабан&#10;&#10;Автоматически созданное описание">
            <a:extLst>
              <a:ext uri="{FF2B5EF4-FFF2-40B4-BE49-F238E27FC236}">
                <a16:creationId xmlns:a16="http://schemas.microsoft.com/office/drawing/2014/main" id="{B87EED18-5C11-469C-A196-9F1F56D0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335" y="4372199"/>
            <a:ext cx="3510000" cy="23400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тол, конференц зал&#10;&#10;Автоматически созданное описание">
            <a:extLst>
              <a:ext uri="{FF2B5EF4-FFF2-40B4-BE49-F238E27FC236}">
                <a16:creationId xmlns:a16="http://schemas.microsoft.com/office/drawing/2014/main" id="{F00E8987-5A21-41A0-9552-2AECD9C6A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25" y="3714543"/>
            <a:ext cx="6806633" cy="4104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электроника, компьютер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CE73B38F-7F26-43F2-9B55-5A7861894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523" y="3706665"/>
            <a:ext cx="7292191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8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10"/>
          <p:cNvSpPr txBox="1"/>
          <p:nvPr/>
        </p:nvSpPr>
        <p:spPr>
          <a:xfrm>
            <a:off x="551850" y="489600"/>
            <a:ext cx="153000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Оценка урожайности сельскохозяйственных культур методами машинного обучения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128;p73">
            <a:extLst>
              <a:ext uri="{FF2B5EF4-FFF2-40B4-BE49-F238E27FC236}">
                <a16:creationId xmlns:a16="http://schemas.microsoft.com/office/drawing/2014/main" id="{0E261403-50BB-4D5A-B759-8DCB6BB99BE2}"/>
              </a:ext>
            </a:extLst>
          </p:cNvPr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Источник: определение 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AWS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рисунок </a:t>
            </a:r>
            <a:r>
              <a:rPr lang="en-US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CatBoost.ai</a:t>
            </a: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933;p57">
            <a:extLst>
              <a:ext uri="{FF2B5EF4-FFF2-40B4-BE49-F238E27FC236}">
                <a16:creationId xmlns:a16="http://schemas.microsoft.com/office/drawing/2014/main" id="{CAD52931-F0D3-413D-BAA3-F5B4B43AE9C3}"/>
              </a:ext>
            </a:extLst>
          </p:cNvPr>
          <p:cNvSpPr/>
          <p:nvPr/>
        </p:nvSpPr>
        <p:spPr>
          <a:xfrm>
            <a:off x="551849" y="2175623"/>
            <a:ext cx="1350851" cy="12456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 b="1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dirty="0"/>
          </a:p>
        </p:txBody>
      </p:sp>
      <p:sp>
        <p:nvSpPr>
          <p:cNvPr id="16" name="Google Shape;934;p57">
            <a:extLst>
              <a:ext uri="{FF2B5EF4-FFF2-40B4-BE49-F238E27FC236}">
                <a16:creationId xmlns:a16="http://schemas.microsoft.com/office/drawing/2014/main" id="{33B90855-135A-4EC7-8B83-24D4956893FE}"/>
              </a:ext>
            </a:extLst>
          </p:cNvPr>
          <p:cNvSpPr txBox="1"/>
          <p:nvPr/>
        </p:nvSpPr>
        <p:spPr>
          <a:xfrm>
            <a:off x="1981047" y="2099423"/>
            <a:ext cx="15480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i="1" dirty="0">
                <a:latin typeface="Proxima Nova"/>
                <a:ea typeface="Proxima Nova"/>
                <a:cs typeface="Proxima Nova"/>
                <a:sym typeface="Proxima Nova"/>
              </a:rPr>
              <a:t>Машинное обучение (</a:t>
            </a:r>
            <a:r>
              <a:rPr lang="ru-RU" sz="3000" b="1" i="1" dirty="0" err="1">
                <a:latin typeface="Proxima Nova"/>
                <a:ea typeface="Proxima Nova"/>
                <a:cs typeface="Proxima Nova"/>
                <a:sym typeface="Proxima Nova"/>
              </a:rPr>
              <a:t>machine</a:t>
            </a:r>
            <a:r>
              <a:rPr lang="ru-RU" sz="3000" b="1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b="1" i="1" dirty="0" err="1">
                <a:latin typeface="Proxima Nova"/>
                <a:ea typeface="Proxima Nova"/>
                <a:cs typeface="Proxima Nova"/>
                <a:sym typeface="Proxima Nova"/>
              </a:rPr>
              <a:t>learning</a:t>
            </a:r>
            <a:r>
              <a:rPr lang="ru-RU" sz="3000" b="1" i="1" dirty="0">
                <a:latin typeface="Proxima Nova"/>
                <a:ea typeface="Proxima Nova"/>
                <a:cs typeface="Proxima Nova"/>
                <a:sym typeface="Proxima Nova"/>
              </a:rPr>
              <a:t>, ML)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— это наука о разработке алгоритмов и статистических моделей, которые компьютерные системы используют для выполнения задач без явных инструкций, полагаясь на шаблоны и логические выводы.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04B034-CB47-4436-9049-AB5D488CF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74" y="3991440"/>
            <a:ext cx="14004000" cy="48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01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6"/>
          <p:cNvSpPr txBox="1"/>
          <p:nvPr/>
        </p:nvSpPr>
        <p:spPr>
          <a:xfrm>
            <a:off x="558300" y="1869000"/>
            <a:ext cx="8640000" cy="7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Задача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3000" dirty="0">
                <a:latin typeface="Proxima Nova"/>
              </a:rPr>
              <a:t>	</a:t>
            </a:r>
            <a:r>
              <a:rPr lang="ru-RU" sz="3000" dirty="0">
                <a:latin typeface="Proxima Nova"/>
              </a:rPr>
              <a:t>Прогнозирование урожайности подсолнечника с помощью методов </a:t>
            </a:r>
            <a:r>
              <a:rPr lang="en-US" sz="3000" dirty="0">
                <a:latin typeface="Proxima Nova"/>
              </a:rPr>
              <a:t>ML</a:t>
            </a:r>
            <a:r>
              <a:rPr lang="ru-RU" sz="3000" dirty="0">
                <a:latin typeface="Proxima Nova"/>
              </a:rPr>
              <a:t>.</a:t>
            </a:r>
            <a:endParaRPr lang="en-US" sz="3000" dirty="0">
              <a:latin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Признаки</a:t>
            </a:r>
            <a:endParaRPr lang="en-US" sz="40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ru" sz="3000" dirty="0">
                <a:latin typeface="Proxima Nova"/>
                <a:sym typeface="Proxima Nova"/>
              </a:rPr>
              <a:t>Данные гидрометеорологической информации;</a:t>
            </a:r>
            <a:endParaRPr lang="en-US" sz="3000" dirty="0">
              <a:latin typeface="Proxima Nova"/>
              <a:sym typeface="Proxima Nova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ru" sz="3000" dirty="0">
                <a:latin typeface="Proxima Nova"/>
                <a:sym typeface="Proxima Nova"/>
              </a:rPr>
              <a:t>Паспорт муниципальных районов;</a:t>
            </a:r>
            <a:endParaRPr lang="en-US" sz="3000" dirty="0">
              <a:latin typeface="Proxima Nova"/>
              <a:sym typeface="Proxima Nova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ru" sz="3000" dirty="0">
                <a:latin typeface="Proxima Nova"/>
                <a:sym typeface="Proxima Nova"/>
              </a:rPr>
              <a:t>Дополнительные авторские фичи</a:t>
            </a:r>
            <a:r>
              <a:rPr lang="en-US" sz="3000" dirty="0">
                <a:latin typeface="Proxima Nova"/>
                <a:sym typeface="Proxima Nova"/>
              </a:rPr>
              <a:t>.</a:t>
            </a:r>
            <a:endParaRPr lang="en-US" sz="14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dk1"/>
                </a:solidFill>
                <a:latin typeface="Proxima Nova"/>
                <a:sym typeface="Proxima Nova Semibold"/>
              </a:rPr>
              <a:t>Целевая переменная</a:t>
            </a:r>
            <a:endParaRPr lang="en-US" sz="4000" b="1" dirty="0">
              <a:solidFill>
                <a:schemeClr val="dk1"/>
              </a:solidFill>
              <a:latin typeface="Proxima Nova"/>
              <a:sym typeface="Proxima Nova Semibold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3200" dirty="0">
                <a:latin typeface="Proxima Nova"/>
                <a:ea typeface="Proxima Nova"/>
                <a:cs typeface="Proxima Nova"/>
                <a:sym typeface="Proxima Nova"/>
              </a:rPr>
              <a:t>Средняя урожайность подсолнечника по муниципальным районам</a:t>
            </a:r>
            <a:r>
              <a:rPr lang="en-US" sz="3200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ru-RU" sz="32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dk1"/>
                </a:solidFill>
                <a:latin typeface="Proxima Nova"/>
                <a:sym typeface="Proxima Nova Semibold"/>
              </a:rPr>
              <a:t>Метрика качества</a:t>
            </a:r>
            <a:endParaRPr lang="en-US" sz="4000" b="1" dirty="0">
              <a:solidFill>
                <a:schemeClr val="dk1"/>
              </a:solidFill>
              <a:latin typeface="Proxima Nova"/>
              <a:sym typeface="Proxima Nova Semibold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latin typeface="Proxima Nova"/>
                <a:ea typeface="Proxima Nova"/>
                <a:cs typeface="Proxima Nova"/>
                <a:sym typeface="Proxima Nova"/>
              </a:rPr>
              <a:t>Root mean square error</a:t>
            </a:r>
            <a:r>
              <a:rPr lang="ru-RU" sz="3200" dirty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3200" dirty="0">
                <a:latin typeface="Proxima Nova"/>
                <a:ea typeface="Proxima Nova"/>
                <a:cs typeface="Proxima Nova"/>
                <a:sym typeface="Proxima Nova"/>
              </a:rPr>
              <a:t>RMSE</a:t>
            </a:r>
            <a:r>
              <a:rPr lang="ru-RU" sz="3200" dirty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en-US" sz="3200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r>
              <a:rPr lang="en-US" sz="3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ru-RU" sz="3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(целевое значение </a:t>
            </a:r>
            <a:r>
              <a:rPr lang="en-US" sz="3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RMSE ≤ 10%</a:t>
            </a:r>
            <a:r>
              <a:rPr lang="ru-RU" sz="3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000" b="1" dirty="0">
              <a:solidFill>
                <a:schemeClr val="dk1"/>
              </a:solidFill>
              <a:latin typeface="Proxima Nova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Proxima Nova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BD0A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70" name="Google Shape;1170;p76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1A9725-5498-4A49-BB06-FAD2955A7D68}"/>
                  </a:ext>
                </a:extLst>
              </p:cNvPr>
              <p:cNvSpPr txBox="1"/>
              <p:nvPr/>
            </p:nvSpPr>
            <p:spPr>
              <a:xfrm>
                <a:off x="9663900" y="6309405"/>
                <a:ext cx="7380000" cy="2365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5000" b="1" i="1" smtClean="0">
                          <a:latin typeface="Cambria Math" panose="02040503050406030204" pitchFamily="18" charset="0"/>
                        </a:rPr>
                        <m:t>𝑹𝑴𝑺𝑬</m:t>
                      </m:r>
                      <m:r>
                        <a:rPr lang="ru-RU" sz="5000" b="1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5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5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500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5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ru-RU" sz="5000" b="1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sz="5000" b="1" i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ru-RU" sz="50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sz="5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5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5000" b="1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50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50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5000" b="1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ru-RU" sz="5000" b="1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5000" b="1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5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5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5000" b="1" i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ru-RU" sz="50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5000" b="1" dirty="0">
                  <a:latin typeface="Proxima Nova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1A9725-5498-4A49-BB06-FAD2955A7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900" y="6309405"/>
                <a:ext cx="7380000" cy="2365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16695EF5-6CD1-404C-908B-C8E53FE4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073" y="2352600"/>
            <a:ext cx="911531" cy="117000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412FB971-2733-4FC4-8C67-A31F23FC4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033" y="2367840"/>
            <a:ext cx="911531" cy="1170000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50A3C0A7-DA22-4B5F-93A9-543E51EA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433" y="2367840"/>
            <a:ext cx="911531" cy="117000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1D92C071-F13F-401C-BC0E-36BDCFE0D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4633" y="2367840"/>
            <a:ext cx="911531" cy="1170000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A5C90952-154C-4613-B062-8F84E7044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993" y="2367840"/>
            <a:ext cx="911531" cy="1170000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C3DA0B51-34D1-484E-8D2A-B28F9234E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593" y="2367840"/>
            <a:ext cx="911531" cy="1170000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F404AD78-BE32-4D6A-811E-C4A7B40C5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8193" y="2367840"/>
            <a:ext cx="911531" cy="1170000"/>
          </a:xfrm>
          <a:prstGeom prst="rect">
            <a:avLst/>
          </a:prstGeom>
        </p:spPr>
      </p:pic>
      <p:sp>
        <p:nvSpPr>
          <p:cNvPr id="36" name="Google Shape;2032;p107">
            <a:extLst>
              <a:ext uri="{FF2B5EF4-FFF2-40B4-BE49-F238E27FC236}">
                <a16:creationId xmlns:a16="http://schemas.microsoft.com/office/drawing/2014/main" id="{7D667237-C751-4F8D-9209-DE86AEB4BC61}"/>
              </a:ext>
            </a:extLst>
          </p:cNvPr>
          <p:cNvSpPr/>
          <p:nvPr/>
        </p:nvSpPr>
        <p:spPr>
          <a:xfrm>
            <a:off x="13554962" y="132204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048;p107">
            <a:extLst>
              <a:ext uri="{FF2B5EF4-FFF2-40B4-BE49-F238E27FC236}">
                <a16:creationId xmlns:a16="http://schemas.microsoft.com/office/drawing/2014/main" id="{884616DD-8EF9-4D5E-8861-EB190AE8DA94}"/>
              </a:ext>
            </a:extLst>
          </p:cNvPr>
          <p:cNvSpPr/>
          <p:nvPr/>
        </p:nvSpPr>
        <p:spPr>
          <a:xfrm>
            <a:off x="14607338" y="133068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2050;p107">
            <a:extLst>
              <a:ext uri="{FF2B5EF4-FFF2-40B4-BE49-F238E27FC236}">
                <a16:creationId xmlns:a16="http://schemas.microsoft.com/office/drawing/2014/main" id="{5884E6A2-6F52-4F0E-BC22-14288278C46D}"/>
              </a:ext>
            </a:extLst>
          </p:cNvPr>
          <p:cNvSpPr/>
          <p:nvPr/>
        </p:nvSpPr>
        <p:spPr>
          <a:xfrm>
            <a:off x="15608050" y="1432960"/>
            <a:ext cx="900000" cy="777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2051;p107">
            <a:extLst>
              <a:ext uri="{FF2B5EF4-FFF2-40B4-BE49-F238E27FC236}">
                <a16:creationId xmlns:a16="http://schemas.microsoft.com/office/drawing/2014/main" id="{7361473C-FC6C-4F7B-B5B1-020F089D78D8}"/>
              </a:ext>
            </a:extLst>
          </p:cNvPr>
          <p:cNvSpPr/>
          <p:nvPr/>
        </p:nvSpPr>
        <p:spPr>
          <a:xfrm>
            <a:off x="16553894" y="1356760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DBA6417-7DC0-41E4-93BC-545AA8DEE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384" y="3699448"/>
            <a:ext cx="7626551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9464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3685</Words>
  <Application>Microsoft Office PowerPoint</Application>
  <PresentationFormat>Произвольный</PresentationFormat>
  <Paragraphs>750</Paragraphs>
  <Slides>38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9" baseType="lpstr">
      <vt:lpstr>Arial</vt:lpstr>
      <vt:lpstr>Circe</vt:lpstr>
      <vt:lpstr>Proxima Nova Semibold</vt:lpstr>
      <vt:lpstr>Proxima</vt:lpstr>
      <vt:lpstr>Gill Sans</vt:lpstr>
      <vt:lpstr>Calibri</vt:lpstr>
      <vt:lpstr>Courier New</vt:lpstr>
      <vt:lpstr>Proxima Nova</vt:lpstr>
      <vt:lpstr>Wingdings</vt:lpstr>
      <vt:lpstr>Cambria Math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Oleg Voropaev</cp:lastModifiedBy>
  <cp:revision>6</cp:revision>
  <dcterms:modified xsi:type="dcterms:W3CDTF">2022-12-29T14:36:08Z</dcterms:modified>
</cp:coreProperties>
</file>